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2"/>
  </p:notesMasterIdLst>
  <p:sldIdLst>
    <p:sldId id="256" r:id="rId4"/>
    <p:sldId id="259" r:id="rId5"/>
    <p:sldId id="272" r:id="rId6"/>
    <p:sldId id="271" r:id="rId7"/>
    <p:sldId id="273" r:id="rId8"/>
    <p:sldId id="270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6" r:id="rId20"/>
    <p:sldId id="268" r:id="rId21"/>
  </p:sldIdLst>
  <p:sldSz cx="12190413" cy="6859588"/>
  <p:notesSz cx="6858000" cy="9144000"/>
  <p:defaultTextStyle>
    <a:defPPr>
      <a:defRPr lang="es-E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436">
          <p15:clr>
            <a:srgbClr val="A4A3A4"/>
          </p15:clr>
        </p15:guide>
        <p15:guide id="6" pos="3840">
          <p15:clr>
            <a:srgbClr val="A4A3A4"/>
          </p15:clr>
        </p15:guide>
        <p15:guide id="7" pos="437">
          <p15:clr>
            <a:srgbClr val="A4A3A4"/>
          </p15:clr>
        </p15:guide>
        <p15:guide id="8" pos="7241">
          <p15:clr>
            <a:srgbClr val="A4A3A4"/>
          </p15:clr>
        </p15:guide>
        <p15:guide id="9" pos="55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167"/>
    <a:srgbClr val="DA291C"/>
    <a:srgbClr val="54585A"/>
    <a:srgbClr val="5381AC"/>
    <a:srgbClr val="D12C3F"/>
    <a:srgbClr val="009482"/>
    <a:srgbClr val="EC64A1"/>
    <a:srgbClr val="0061A1"/>
    <a:srgbClr val="84BD00"/>
    <a:srgbClr val="2A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90" y="138"/>
      </p:cViewPr>
      <p:guideLst>
        <p:guide orient="horz" pos="2160"/>
        <p:guide orient="horz" pos="1706"/>
        <p:guide orient="horz" pos="3974"/>
        <p:guide orient="horz" pos="799"/>
        <p:guide orient="horz" pos="436"/>
        <p:guide pos="3840"/>
        <p:guide pos="437"/>
        <p:guide pos="7241"/>
        <p:guide pos="5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 Luis Andreu Rodriguez" userId="95c2e203-1b22-423c-a960-c034e281a78f" providerId="ADAL" clId="{01559B31-C8E5-4812-AA47-4E08F2E54D6A}"/>
    <pc:docChg chg="custSel modSld">
      <pc:chgData name="Angel Luis Andreu Rodriguez" userId="95c2e203-1b22-423c-a960-c034e281a78f" providerId="ADAL" clId="{01559B31-C8E5-4812-AA47-4E08F2E54D6A}" dt="2022-10-17T10:46:55.772" v="211" actId="20577"/>
      <pc:docMkLst>
        <pc:docMk/>
      </pc:docMkLst>
      <pc:sldChg chg="modSp mod">
        <pc:chgData name="Angel Luis Andreu Rodriguez" userId="95c2e203-1b22-423c-a960-c034e281a78f" providerId="ADAL" clId="{01559B31-C8E5-4812-AA47-4E08F2E54D6A}" dt="2022-10-17T10:22:55.572" v="57" actId="1076"/>
        <pc:sldMkLst>
          <pc:docMk/>
          <pc:sldMk cId="1305806952" sldId="256"/>
        </pc:sldMkLst>
        <pc:spChg chg="mod">
          <ac:chgData name="Angel Luis Andreu Rodriguez" userId="95c2e203-1b22-423c-a960-c034e281a78f" providerId="ADAL" clId="{01559B31-C8E5-4812-AA47-4E08F2E54D6A}" dt="2022-10-17T10:22:46.839" v="56" actId="255"/>
          <ac:spMkLst>
            <pc:docMk/>
            <pc:sldMk cId="1305806952" sldId="256"/>
            <ac:spMk id="2" creationId="{00000000-0000-0000-0000-000000000000}"/>
          </ac:spMkLst>
        </pc:spChg>
        <pc:spChg chg="mod">
          <ac:chgData name="Angel Luis Andreu Rodriguez" userId="95c2e203-1b22-423c-a960-c034e281a78f" providerId="ADAL" clId="{01559B31-C8E5-4812-AA47-4E08F2E54D6A}" dt="2022-10-17T10:22:55.572" v="57" actId="1076"/>
          <ac:spMkLst>
            <pc:docMk/>
            <pc:sldMk cId="1305806952" sldId="256"/>
            <ac:spMk id="4" creationId="{00000000-0000-0000-0000-000000000000}"/>
          </ac:spMkLst>
        </pc:spChg>
      </pc:sldChg>
      <pc:sldChg chg="modSp mod">
        <pc:chgData name="Angel Luis Andreu Rodriguez" userId="95c2e203-1b22-423c-a960-c034e281a78f" providerId="ADAL" clId="{01559B31-C8E5-4812-AA47-4E08F2E54D6A}" dt="2022-10-17T10:25:21.006" v="64" actId="20577"/>
        <pc:sldMkLst>
          <pc:docMk/>
          <pc:sldMk cId="3955647707" sldId="259"/>
        </pc:sldMkLst>
        <pc:spChg chg="mod">
          <ac:chgData name="Angel Luis Andreu Rodriguez" userId="95c2e203-1b22-423c-a960-c034e281a78f" providerId="ADAL" clId="{01559B31-C8E5-4812-AA47-4E08F2E54D6A}" dt="2022-10-17T10:25:21.006" v="64" actId="20577"/>
          <ac:spMkLst>
            <pc:docMk/>
            <pc:sldMk cId="3955647707" sldId="259"/>
            <ac:spMk id="2" creationId="{1A8C3AA0-408A-6B46-76DF-67923FA83EA3}"/>
          </ac:spMkLst>
        </pc:spChg>
      </pc:sldChg>
      <pc:sldChg chg="modSp">
        <pc:chgData name="Angel Luis Andreu Rodriguez" userId="95c2e203-1b22-423c-a960-c034e281a78f" providerId="ADAL" clId="{01559B31-C8E5-4812-AA47-4E08F2E54D6A}" dt="2022-10-17T10:33:25.756" v="145" actId="20577"/>
        <pc:sldMkLst>
          <pc:docMk/>
          <pc:sldMk cId="2187701282" sldId="270"/>
        </pc:sldMkLst>
        <pc:spChg chg="mod">
          <ac:chgData name="Angel Luis Andreu Rodriguez" userId="95c2e203-1b22-423c-a960-c034e281a78f" providerId="ADAL" clId="{01559B31-C8E5-4812-AA47-4E08F2E54D6A}" dt="2022-10-17T10:33:25.756" v="145" actId="20577"/>
          <ac:spMkLst>
            <pc:docMk/>
            <pc:sldMk cId="2187701282" sldId="270"/>
            <ac:spMk id="34" creationId="{1DDE0A48-B712-DFD5-D500-0B908AA5FDA2}"/>
          </ac:spMkLst>
        </pc:spChg>
      </pc:sldChg>
      <pc:sldChg chg="modSp">
        <pc:chgData name="Angel Luis Andreu Rodriguez" userId="95c2e203-1b22-423c-a960-c034e281a78f" providerId="ADAL" clId="{01559B31-C8E5-4812-AA47-4E08F2E54D6A}" dt="2022-10-17T10:46:55.772" v="211" actId="20577"/>
        <pc:sldMkLst>
          <pc:docMk/>
          <pc:sldMk cId="1023323637" sldId="271"/>
        </pc:sldMkLst>
        <pc:spChg chg="mod">
          <ac:chgData name="Angel Luis Andreu Rodriguez" userId="95c2e203-1b22-423c-a960-c034e281a78f" providerId="ADAL" clId="{01559B31-C8E5-4812-AA47-4E08F2E54D6A}" dt="2022-10-17T10:28:30.222" v="77" actId="20577"/>
          <ac:spMkLst>
            <pc:docMk/>
            <pc:sldMk cId="1023323637" sldId="271"/>
            <ac:spMk id="8" creationId="{3A45EC8E-4D00-9699-7FDB-9B127BC345AB}"/>
          </ac:spMkLst>
        </pc:spChg>
        <pc:spChg chg="mod">
          <ac:chgData name="Angel Luis Andreu Rodriguez" userId="95c2e203-1b22-423c-a960-c034e281a78f" providerId="ADAL" clId="{01559B31-C8E5-4812-AA47-4E08F2E54D6A}" dt="2022-10-17T10:46:55.772" v="211" actId="20577"/>
          <ac:spMkLst>
            <pc:docMk/>
            <pc:sldMk cId="1023323637" sldId="271"/>
            <ac:spMk id="18" creationId="{8CDB0BB7-09BB-88B2-86C6-D669F5D74F26}"/>
          </ac:spMkLst>
        </pc:spChg>
      </pc:sldChg>
      <pc:sldChg chg="modSp mod">
        <pc:chgData name="Angel Luis Andreu Rodriguez" userId="95c2e203-1b22-423c-a960-c034e281a78f" providerId="ADAL" clId="{01559B31-C8E5-4812-AA47-4E08F2E54D6A}" dt="2022-10-17T10:43:03.406" v="189" actId="1076"/>
        <pc:sldMkLst>
          <pc:docMk/>
          <pc:sldMk cId="3852223904" sldId="276"/>
        </pc:sldMkLst>
        <pc:picChg chg="mod">
          <ac:chgData name="Angel Luis Andreu Rodriguez" userId="95c2e203-1b22-423c-a960-c034e281a78f" providerId="ADAL" clId="{01559B31-C8E5-4812-AA47-4E08F2E54D6A}" dt="2022-10-17T10:42:37.848" v="183" actId="1076"/>
          <ac:picMkLst>
            <pc:docMk/>
            <pc:sldMk cId="3852223904" sldId="276"/>
            <ac:picMk id="2" creationId="{7CBC1A59-107B-4261-B4EC-39E92BF3CCAE}"/>
          </ac:picMkLst>
        </pc:picChg>
        <pc:picChg chg="mod">
          <ac:chgData name="Angel Luis Andreu Rodriguez" userId="95c2e203-1b22-423c-a960-c034e281a78f" providerId="ADAL" clId="{01559B31-C8E5-4812-AA47-4E08F2E54D6A}" dt="2022-10-17T10:41:33.439" v="172" actId="1076"/>
          <ac:picMkLst>
            <pc:docMk/>
            <pc:sldMk cId="3852223904" sldId="276"/>
            <ac:picMk id="4" creationId="{77EB9E39-E69D-444B-A4A1-BEBF04842632}"/>
          </ac:picMkLst>
        </pc:picChg>
        <pc:picChg chg="mod">
          <ac:chgData name="Angel Luis Andreu Rodriguez" userId="95c2e203-1b22-423c-a960-c034e281a78f" providerId="ADAL" clId="{01559B31-C8E5-4812-AA47-4E08F2E54D6A}" dt="2022-10-17T10:43:03.406" v="189" actId="1076"/>
          <ac:picMkLst>
            <pc:docMk/>
            <pc:sldMk cId="3852223904" sldId="276"/>
            <ac:picMk id="8" creationId="{0D1B41A4-6E52-7F77-5495-5CAC3EC4DD5A}"/>
          </ac:picMkLst>
        </pc:picChg>
        <pc:picChg chg="mod">
          <ac:chgData name="Angel Luis Andreu Rodriguez" userId="95c2e203-1b22-423c-a960-c034e281a78f" providerId="ADAL" clId="{01559B31-C8E5-4812-AA47-4E08F2E54D6A}" dt="2022-10-17T10:41:49.588" v="177" actId="1076"/>
          <ac:picMkLst>
            <pc:docMk/>
            <pc:sldMk cId="3852223904" sldId="276"/>
            <ac:picMk id="11" creationId="{6B4032B0-0DD3-8559-2628-8A91C9C24D08}"/>
          </ac:picMkLst>
        </pc:picChg>
        <pc:picChg chg="mod">
          <ac:chgData name="Angel Luis Andreu Rodriguez" userId="95c2e203-1b22-423c-a960-c034e281a78f" providerId="ADAL" clId="{01559B31-C8E5-4812-AA47-4E08F2E54D6A}" dt="2022-10-17T10:41:07.572" v="168" actId="1076"/>
          <ac:picMkLst>
            <pc:docMk/>
            <pc:sldMk cId="3852223904" sldId="276"/>
            <ac:picMk id="13" creationId="{C1B07579-2229-881B-75BF-A0E9855E3FF4}"/>
          </ac:picMkLst>
        </pc:picChg>
        <pc:picChg chg="mod">
          <ac:chgData name="Angel Luis Andreu Rodriguez" userId="95c2e203-1b22-423c-a960-c034e281a78f" providerId="ADAL" clId="{01559B31-C8E5-4812-AA47-4E08F2E54D6A}" dt="2022-10-17T10:41:36.506" v="174" actId="1076"/>
          <ac:picMkLst>
            <pc:docMk/>
            <pc:sldMk cId="3852223904" sldId="276"/>
            <ac:picMk id="17" creationId="{D5EA389F-5F93-52CB-95B6-C1DF092B86DD}"/>
          </ac:picMkLst>
        </pc:picChg>
        <pc:picChg chg="mod">
          <ac:chgData name="Angel Luis Andreu Rodriguez" userId="95c2e203-1b22-423c-a960-c034e281a78f" providerId="ADAL" clId="{01559B31-C8E5-4812-AA47-4E08F2E54D6A}" dt="2022-10-17T10:41:35.056" v="173" actId="1076"/>
          <ac:picMkLst>
            <pc:docMk/>
            <pc:sldMk cId="3852223904" sldId="276"/>
            <ac:picMk id="19" creationId="{313C775D-22CB-47A1-07E8-B8D861730999}"/>
          </ac:picMkLst>
        </pc:picChg>
        <pc:picChg chg="mod">
          <ac:chgData name="Angel Luis Andreu Rodriguez" userId="95c2e203-1b22-423c-a960-c034e281a78f" providerId="ADAL" clId="{01559B31-C8E5-4812-AA47-4E08F2E54D6A}" dt="2022-10-17T10:42:10.039" v="181" actId="1076"/>
          <ac:picMkLst>
            <pc:docMk/>
            <pc:sldMk cId="3852223904" sldId="276"/>
            <ac:picMk id="21" creationId="{690D89AF-0B6F-2E0F-114B-5960D4E6CE1C}"/>
          </ac:picMkLst>
        </pc:picChg>
        <pc:picChg chg="mod">
          <ac:chgData name="Angel Luis Andreu Rodriguez" userId="95c2e203-1b22-423c-a960-c034e281a78f" providerId="ADAL" clId="{01559B31-C8E5-4812-AA47-4E08F2E54D6A}" dt="2022-10-17T10:40:51.839" v="163" actId="1076"/>
          <ac:picMkLst>
            <pc:docMk/>
            <pc:sldMk cId="3852223904" sldId="276"/>
            <ac:picMk id="1028" creationId="{AC3948A6-CD67-D5F9-61E7-EDED1D2E0DB2}"/>
          </ac:picMkLst>
        </pc:picChg>
        <pc:picChg chg="mod">
          <ac:chgData name="Angel Luis Andreu Rodriguez" userId="95c2e203-1b22-423c-a960-c034e281a78f" providerId="ADAL" clId="{01559B31-C8E5-4812-AA47-4E08F2E54D6A}" dt="2022-10-17T10:42:59.256" v="188" actId="1076"/>
          <ac:picMkLst>
            <pc:docMk/>
            <pc:sldMk cId="3852223904" sldId="276"/>
            <ac:picMk id="1030" creationId="{052D4E6F-434F-0F34-7246-88F709B44B52}"/>
          </ac:picMkLst>
        </pc:picChg>
        <pc:picChg chg="mod">
          <ac:chgData name="Angel Luis Andreu Rodriguez" userId="95c2e203-1b22-423c-a960-c034e281a78f" providerId="ADAL" clId="{01559B31-C8E5-4812-AA47-4E08F2E54D6A}" dt="2022-10-17T10:42:44.068" v="185" actId="1076"/>
          <ac:picMkLst>
            <pc:docMk/>
            <pc:sldMk cId="3852223904" sldId="276"/>
            <ac:picMk id="7172" creationId="{D134D97E-2CEA-305B-ED32-8C7045CF1A83}"/>
          </ac:picMkLst>
        </pc:picChg>
        <pc:picChg chg="mod">
          <ac:chgData name="Angel Luis Andreu Rodriguez" userId="95c2e203-1b22-423c-a960-c034e281a78f" providerId="ADAL" clId="{01559B31-C8E5-4812-AA47-4E08F2E54D6A}" dt="2022-10-17T10:41:23.213" v="170" actId="1076"/>
          <ac:picMkLst>
            <pc:docMk/>
            <pc:sldMk cId="3852223904" sldId="276"/>
            <ac:picMk id="7174" creationId="{63946297-E367-CBB8-16D9-96526F97F224}"/>
          </ac:picMkLst>
        </pc:picChg>
        <pc:picChg chg="mod">
          <ac:chgData name="Angel Luis Andreu Rodriguez" userId="95c2e203-1b22-423c-a960-c034e281a78f" providerId="ADAL" clId="{01559B31-C8E5-4812-AA47-4E08F2E54D6A}" dt="2022-10-17T10:42:06.389" v="180" actId="1076"/>
          <ac:picMkLst>
            <pc:docMk/>
            <pc:sldMk cId="3852223904" sldId="276"/>
            <ac:picMk id="7178" creationId="{4E8502F0-1C4A-12EE-8341-9FBEF320E6F5}"/>
          </ac:picMkLst>
        </pc:picChg>
        <pc:picChg chg="mod">
          <ac:chgData name="Angel Luis Andreu Rodriguez" userId="95c2e203-1b22-423c-a960-c034e281a78f" providerId="ADAL" clId="{01559B31-C8E5-4812-AA47-4E08F2E54D6A}" dt="2022-10-17T10:41:12.829" v="169" actId="1076"/>
          <ac:picMkLst>
            <pc:docMk/>
            <pc:sldMk cId="3852223904" sldId="276"/>
            <ac:picMk id="7180" creationId="{087A9081-3400-5CC1-3F2E-DFC0170CA474}"/>
          </ac:picMkLst>
        </pc:picChg>
      </pc:sldChg>
      <pc:sldChg chg="delSp modSp mod">
        <pc:chgData name="Angel Luis Andreu Rodriguez" userId="95c2e203-1b22-423c-a960-c034e281a78f" providerId="ADAL" clId="{01559B31-C8E5-4812-AA47-4E08F2E54D6A}" dt="2022-10-17T10:36:32.244" v="157" actId="20577"/>
        <pc:sldMkLst>
          <pc:docMk/>
          <pc:sldMk cId="3287320837" sldId="284"/>
        </pc:sldMkLst>
        <pc:spChg chg="mod">
          <ac:chgData name="Angel Luis Andreu Rodriguez" userId="95c2e203-1b22-423c-a960-c034e281a78f" providerId="ADAL" clId="{01559B31-C8E5-4812-AA47-4E08F2E54D6A}" dt="2022-10-17T10:36:32.244" v="157" actId="20577"/>
          <ac:spMkLst>
            <pc:docMk/>
            <pc:sldMk cId="3287320837" sldId="284"/>
            <ac:spMk id="13" creationId="{3A564D7E-EDA6-5DDC-03E1-821C95CEDA13}"/>
          </ac:spMkLst>
        </pc:spChg>
        <pc:spChg chg="del">
          <ac:chgData name="Angel Luis Andreu Rodriguez" userId="95c2e203-1b22-423c-a960-c034e281a78f" providerId="ADAL" clId="{01559B31-C8E5-4812-AA47-4E08F2E54D6A}" dt="2022-10-17T10:36:23.406" v="146" actId="478"/>
          <ac:spMkLst>
            <pc:docMk/>
            <pc:sldMk cId="3287320837" sldId="284"/>
            <ac:spMk id="16" creationId="{3808110A-E3C6-D1CE-204C-37012CB1636F}"/>
          </ac:spMkLst>
        </pc:spChg>
      </pc:sldChg>
    </pc:docChg>
  </pc:docChgLst>
  <pc:docChgLst>
    <pc:chgData name="Ana Diaz" userId="5e6c2815-2dc6-420f-b801-b0c958e06735" providerId="ADAL" clId="{D5593A05-DD03-4C5E-A050-26F67E0D6E64}"/>
    <pc:docChg chg="undo custSel modSld">
      <pc:chgData name="Ana Diaz" userId="5e6c2815-2dc6-420f-b801-b0c958e06735" providerId="ADAL" clId="{D5593A05-DD03-4C5E-A050-26F67E0D6E64}" dt="2022-10-17T10:08:39.901" v="138" actId="1035"/>
      <pc:docMkLst>
        <pc:docMk/>
      </pc:docMkLst>
      <pc:sldChg chg="delSp modSp mod">
        <pc:chgData name="Ana Diaz" userId="5e6c2815-2dc6-420f-b801-b0c958e06735" providerId="ADAL" clId="{D5593A05-DD03-4C5E-A050-26F67E0D6E64}" dt="2022-10-17T10:08:39.901" v="138" actId="1035"/>
        <pc:sldMkLst>
          <pc:docMk/>
          <pc:sldMk cId="2187701282" sldId="270"/>
        </pc:sldMkLst>
        <pc:spChg chg="mod">
          <ac:chgData name="Ana Diaz" userId="5e6c2815-2dc6-420f-b801-b0c958e06735" providerId="ADAL" clId="{D5593A05-DD03-4C5E-A050-26F67E0D6E64}" dt="2022-10-17T10:08:39.901" v="138" actId="1035"/>
          <ac:spMkLst>
            <pc:docMk/>
            <pc:sldMk cId="2187701282" sldId="270"/>
            <ac:spMk id="6" creationId="{607E363D-F783-7E77-90DB-B28CD2BE2DE3}"/>
          </ac:spMkLst>
        </pc:spChg>
        <pc:spChg chg="mod">
          <ac:chgData name="Ana Diaz" userId="5e6c2815-2dc6-420f-b801-b0c958e06735" providerId="ADAL" clId="{D5593A05-DD03-4C5E-A050-26F67E0D6E64}" dt="2022-10-17T10:08:39.901" v="138" actId="1035"/>
          <ac:spMkLst>
            <pc:docMk/>
            <pc:sldMk cId="2187701282" sldId="270"/>
            <ac:spMk id="11" creationId="{C89608AB-1434-2AC3-455C-AF6F23D096F3}"/>
          </ac:spMkLst>
        </pc:spChg>
        <pc:spChg chg="mod">
          <ac:chgData name="Ana Diaz" userId="5e6c2815-2dc6-420f-b801-b0c958e06735" providerId="ADAL" clId="{D5593A05-DD03-4C5E-A050-26F67E0D6E64}" dt="2022-10-17T10:08:12.897" v="122" actId="6549"/>
          <ac:spMkLst>
            <pc:docMk/>
            <pc:sldMk cId="2187701282" sldId="270"/>
            <ac:spMk id="28" creationId="{01760541-DDDA-CC72-29CA-29488D887EDD}"/>
          </ac:spMkLst>
        </pc:spChg>
        <pc:spChg chg="mod">
          <ac:chgData name="Ana Diaz" userId="5e6c2815-2dc6-420f-b801-b0c958e06735" providerId="ADAL" clId="{D5593A05-DD03-4C5E-A050-26F67E0D6E64}" dt="2022-10-17T10:08:39.901" v="138" actId="1035"/>
          <ac:spMkLst>
            <pc:docMk/>
            <pc:sldMk cId="2187701282" sldId="270"/>
            <ac:spMk id="34" creationId="{1DDE0A48-B712-DFD5-D500-0B908AA5FDA2}"/>
          </ac:spMkLst>
        </pc:spChg>
        <pc:spChg chg="mod">
          <ac:chgData name="Ana Diaz" userId="5e6c2815-2dc6-420f-b801-b0c958e06735" providerId="ADAL" clId="{D5593A05-DD03-4C5E-A050-26F67E0D6E64}" dt="2022-10-17T10:08:39.901" v="138" actId="1035"/>
          <ac:spMkLst>
            <pc:docMk/>
            <pc:sldMk cId="2187701282" sldId="270"/>
            <ac:spMk id="35" creationId="{AD7763A0-55D4-B304-349E-75E10CD59D45}"/>
          </ac:spMkLst>
        </pc:spChg>
        <pc:spChg chg="mod">
          <ac:chgData name="Ana Diaz" userId="5e6c2815-2dc6-420f-b801-b0c958e06735" providerId="ADAL" clId="{D5593A05-DD03-4C5E-A050-26F67E0D6E64}" dt="2022-10-17T10:08:39.901" v="138" actId="1035"/>
          <ac:spMkLst>
            <pc:docMk/>
            <pc:sldMk cId="2187701282" sldId="270"/>
            <ac:spMk id="36" creationId="{6B68CB13-B25B-71D9-094E-F276F38F5065}"/>
          </ac:spMkLst>
        </pc:spChg>
        <pc:spChg chg="del">
          <ac:chgData name="Ana Diaz" userId="5e6c2815-2dc6-420f-b801-b0c958e06735" providerId="ADAL" clId="{D5593A05-DD03-4C5E-A050-26F67E0D6E64}" dt="2022-10-17T10:08:15.167" v="123" actId="478"/>
          <ac:spMkLst>
            <pc:docMk/>
            <pc:sldMk cId="2187701282" sldId="270"/>
            <ac:spMk id="37" creationId="{EA3E055D-1ACB-D940-9C67-BD4DD2559157}"/>
          </ac:spMkLst>
        </pc:spChg>
        <pc:spChg chg="mod">
          <ac:chgData name="Ana Diaz" userId="5e6c2815-2dc6-420f-b801-b0c958e06735" providerId="ADAL" clId="{D5593A05-DD03-4C5E-A050-26F67E0D6E64}" dt="2022-10-17T10:08:39.901" v="138" actId="1035"/>
          <ac:spMkLst>
            <pc:docMk/>
            <pc:sldMk cId="2187701282" sldId="270"/>
            <ac:spMk id="38" creationId="{305EC4AD-D195-B62A-AE61-68666B9DAD19}"/>
          </ac:spMkLst>
        </pc:spChg>
      </pc:sldChg>
      <pc:sldChg chg="addSp delSp modSp mod">
        <pc:chgData name="Ana Diaz" userId="5e6c2815-2dc6-420f-b801-b0c958e06735" providerId="ADAL" clId="{D5593A05-DD03-4C5E-A050-26F67E0D6E64}" dt="2022-10-17T09:57:38.481" v="117" actId="1038"/>
        <pc:sldMkLst>
          <pc:docMk/>
          <pc:sldMk cId="3852223904" sldId="276"/>
        </pc:sldMkLst>
        <pc:spChg chg="del">
          <ac:chgData name="Ana Diaz" userId="5e6c2815-2dc6-420f-b801-b0c958e06735" providerId="ADAL" clId="{D5593A05-DD03-4C5E-A050-26F67E0D6E64}" dt="2022-10-17T09:54:24.378" v="90" actId="478"/>
          <ac:spMkLst>
            <pc:docMk/>
            <pc:sldMk cId="3852223904" sldId="276"/>
            <ac:spMk id="3" creationId="{4C5D70AD-1B78-3949-63E0-02C1E5610D48}"/>
          </ac:spMkLst>
        </pc:spChg>
        <pc:graphicFrameChg chg="add del mod modGraphic">
          <ac:chgData name="Ana Diaz" userId="5e6c2815-2dc6-420f-b801-b0c958e06735" providerId="ADAL" clId="{D5593A05-DD03-4C5E-A050-26F67E0D6E64}" dt="2022-10-17T09:54:18.910" v="89" actId="478"/>
          <ac:graphicFrameMkLst>
            <pc:docMk/>
            <pc:sldMk cId="3852223904" sldId="276"/>
            <ac:graphicFrameMk id="9" creationId="{D1CA0DEB-F605-6108-6EBD-B727EEEA4CFE}"/>
          </ac:graphicFrameMkLst>
        </pc:graphicFrameChg>
        <pc:picChg chg="add mod">
          <ac:chgData name="Ana Diaz" userId="5e6c2815-2dc6-420f-b801-b0c958e06735" providerId="ADAL" clId="{D5593A05-DD03-4C5E-A050-26F67E0D6E64}" dt="2022-10-17T09:55:06.171" v="105" actId="12789"/>
          <ac:picMkLst>
            <pc:docMk/>
            <pc:sldMk cId="3852223904" sldId="276"/>
            <ac:picMk id="2" creationId="{7CBC1A59-107B-4261-B4EC-39E92BF3CCAE}"/>
          </ac:picMkLst>
        </pc:picChg>
        <pc:picChg chg="add mod">
          <ac:chgData name="Ana Diaz" userId="5e6c2815-2dc6-420f-b801-b0c958e06735" providerId="ADAL" clId="{D5593A05-DD03-4C5E-A050-26F67E0D6E64}" dt="2022-10-17T09:54:57.889" v="104" actId="1038"/>
          <ac:picMkLst>
            <pc:docMk/>
            <pc:sldMk cId="3852223904" sldId="276"/>
            <ac:picMk id="4" creationId="{77EB9E39-E69D-444B-A4A1-BEBF04842632}"/>
          </ac:picMkLst>
        </pc:picChg>
        <pc:picChg chg="add mod">
          <ac:chgData name="Ana Diaz" userId="5e6c2815-2dc6-420f-b801-b0c958e06735" providerId="ADAL" clId="{D5593A05-DD03-4C5E-A050-26F67E0D6E64}" dt="2022-10-17T09:54:48.868" v="100" actId="1036"/>
          <ac:picMkLst>
            <pc:docMk/>
            <pc:sldMk cId="3852223904" sldId="276"/>
            <ac:picMk id="5" creationId="{93417DFC-1269-4F0D-9264-914FBDD5E541}"/>
          </ac:picMkLst>
        </pc:picChg>
        <pc:picChg chg="add mod ord">
          <ac:chgData name="Ana Diaz" userId="5e6c2815-2dc6-420f-b801-b0c958e06735" providerId="ADAL" clId="{D5593A05-DD03-4C5E-A050-26F67E0D6E64}" dt="2022-10-17T09:54:48.868" v="100" actId="1036"/>
          <ac:picMkLst>
            <pc:docMk/>
            <pc:sldMk cId="3852223904" sldId="276"/>
            <ac:picMk id="6" creationId="{FB7D5EEF-6D39-4387-B2DC-612DC2251A4E}"/>
          </ac:picMkLst>
        </pc:picChg>
        <pc:picChg chg="add mod">
          <ac:chgData name="Ana Diaz" userId="5e6c2815-2dc6-420f-b801-b0c958e06735" providerId="ADAL" clId="{D5593A05-DD03-4C5E-A050-26F67E0D6E64}" dt="2022-10-17T09:55:06.171" v="105" actId="12789"/>
          <ac:picMkLst>
            <pc:docMk/>
            <pc:sldMk cId="3852223904" sldId="276"/>
            <ac:picMk id="7" creationId="{BB5F7761-75E7-8BEE-112A-891C18300EFF}"/>
          </ac:picMkLst>
        </pc:picChg>
        <pc:picChg chg="mod">
          <ac:chgData name="Ana Diaz" userId="5e6c2815-2dc6-420f-b801-b0c958e06735" providerId="ADAL" clId="{D5593A05-DD03-4C5E-A050-26F67E0D6E64}" dt="2022-10-17T09:55:06.171" v="105" actId="12789"/>
          <ac:picMkLst>
            <pc:docMk/>
            <pc:sldMk cId="3852223904" sldId="276"/>
            <ac:picMk id="8" creationId="{0D1B41A4-6E52-7F77-5495-5CAC3EC4DD5A}"/>
          </ac:picMkLst>
        </pc:picChg>
        <pc:picChg chg="mod">
          <ac:chgData name="Ana Diaz" userId="5e6c2815-2dc6-420f-b801-b0c958e06735" providerId="ADAL" clId="{D5593A05-DD03-4C5E-A050-26F67E0D6E64}" dt="2022-10-17T09:57:36.347" v="112" actId="1038"/>
          <ac:picMkLst>
            <pc:docMk/>
            <pc:sldMk cId="3852223904" sldId="276"/>
            <ac:picMk id="11" creationId="{6B4032B0-0DD3-8559-2628-8A91C9C24D08}"/>
          </ac:picMkLst>
        </pc:picChg>
        <pc:picChg chg="mod">
          <ac:chgData name="Ana Diaz" userId="5e6c2815-2dc6-420f-b801-b0c958e06735" providerId="ADAL" clId="{D5593A05-DD03-4C5E-A050-26F67E0D6E64}" dt="2022-10-17T09:54:48.868" v="100" actId="1036"/>
          <ac:picMkLst>
            <pc:docMk/>
            <pc:sldMk cId="3852223904" sldId="276"/>
            <ac:picMk id="13" creationId="{C1B07579-2229-881B-75BF-A0E9855E3FF4}"/>
          </ac:picMkLst>
        </pc:picChg>
        <pc:picChg chg="del">
          <ac:chgData name="Ana Diaz" userId="5e6c2815-2dc6-420f-b801-b0c958e06735" providerId="ADAL" clId="{D5593A05-DD03-4C5E-A050-26F67E0D6E64}" dt="2022-10-17T09:50:16.612" v="28" actId="478"/>
          <ac:picMkLst>
            <pc:docMk/>
            <pc:sldMk cId="3852223904" sldId="276"/>
            <ac:picMk id="15" creationId="{BF6DE9DA-E6D3-3942-BBCB-D2706A2CA1D2}"/>
          </ac:picMkLst>
        </pc:picChg>
        <pc:picChg chg="mod">
          <ac:chgData name="Ana Diaz" userId="5e6c2815-2dc6-420f-b801-b0c958e06735" providerId="ADAL" clId="{D5593A05-DD03-4C5E-A050-26F67E0D6E64}" dt="2022-10-17T09:57:36.347" v="112" actId="1038"/>
          <ac:picMkLst>
            <pc:docMk/>
            <pc:sldMk cId="3852223904" sldId="276"/>
            <ac:picMk id="17" creationId="{D5EA389F-5F93-52CB-95B6-C1DF092B86DD}"/>
          </ac:picMkLst>
        </pc:picChg>
        <pc:picChg chg="mod">
          <ac:chgData name="Ana Diaz" userId="5e6c2815-2dc6-420f-b801-b0c958e06735" providerId="ADAL" clId="{D5593A05-DD03-4C5E-A050-26F67E0D6E64}" dt="2022-10-17T09:57:38.481" v="117" actId="1038"/>
          <ac:picMkLst>
            <pc:docMk/>
            <pc:sldMk cId="3852223904" sldId="276"/>
            <ac:picMk id="19" creationId="{313C775D-22CB-47A1-07E8-B8D861730999}"/>
          </ac:picMkLst>
        </pc:picChg>
        <pc:picChg chg="mod">
          <ac:chgData name="Ana Diaz" userId="5e6c2815-2dc6-420f-b801-b0c958e06735" providerId="ADAL" clId="{D5593A05-DD03-4C5E-A050-26F67E0D6E64}" dt="2022-10-17T09:54:57.889" v="104" actId="1038"/>
          <ac:picMkLst>
            <pc:docMk/>
            <pc:sldMk cId="3852223904" sldId="276"/>
            <ac:picMk id="21" creationId="{690D89AF-0B6F-2E0F-114B-5960D4E6CE1C}"/>
          </ac:picMkLst>
        </pc:picChg>
        <pc:picChg chg="del">
          <ac:chgData name="Ana Diaz" userId="5e6c2815-2dc6-420f-b801-b0c958e06735" providerId="ADAL" clId="{D5593A05-DD03-4C5E-A050-26F67E0D6E64}" dt="2022-10-17T09:47:08.543" v="13" actId="478"/>
          <ac:picMkLst>
            <pc:docMk/>
            <pc:sldMk cId="3852223904" sldId="276"/>
            <ac:picMk id="24" creationId="{BC6D6088-C6B9-1BD1-F4AB-2C64DC013092}"/>
          </ac:picMkLst>
        </pc:picChg>
        <pc:picChg chg="mod">
          <ac:chgData name="Ana Diaz" userId="5e6c2815-2dc6-420f-b801-b0c958e06735" providerId="ADAL" clId="{D5593A05-DD03-4C5E-A050-26F67E0D6E64}" dt="2022-10-17T09:55:06.171" v="105" actId="12789"/>
          <ac:picMkLst>
            <pc:docMk/>
            <pc:sldMk cId="3852223904" sldId="276"/>
            <ac:picMk id="26" creationId="{B777F6CB-14A3-367F-764E-0C29141F80CA}"/>
          </ac:picMkLst>
        </pc:picChg>
        <pc:picChg chg="mod">
          <ac:chgData name="Ana Diaz" userId="5e6c2815-2dc6-420f-b801-b0c958e06735" providerId="ADAL" clId="{D5593A05-DD03-4C5E-A050-26F67E0D6E64}" dt="2022-10-17T09:54:57.889" v="104" actId="1038"/>
          <ac:picMkLst>
            <pc:docMk/>
            <pc:sldMk cId="3852223904" sldId="276"/>
            <ac:picMk id="1028" creationId="{AC3948A6-CD67-D5F9-61E7-EDED1D2E0DB2}"/>
          </ac:picMkLst>
        </pc:picChg>
        <pc:picChg chg="mod">
          <ac:chgData name="Ana Diaz" userId="5e6c2815-2dc6-420f-b801-b0c958e06735" providerId="ADAL" clId="{D5593A05-DD03-4C5E-A050-26F67E0D6E64}" dt="2022-10-17T09:54:48.868" v="100" actId="1036"/>
          <ac:picMkLst>
            <pc:docMk/>
            <pc:sldMk cId="3852223904" sldId="276"/>
            <ac:picMk id="1030" creationId="{052D4E6F-434F-0F34-7246-88F709B44B52}"/>
          </ac:picMkLst>
        </pc:picChg>
        <pc:picChg chg="del">
          <ac:chgData name="Ana Diaz" userId="5e6c2815-2dc6-420f-b801-b0c958e06735" providerId="ADAL" clId="{D5593A05-DD03-4C5E-A050-26F67E0D6E64}" dt="2022-10-17T09:44:09.500" v="0" actId="478"/>
          <ac:picMkLst>
            <pc:docMk/>
            <pc:sldMk cId="3852223904" sldId="276"/>
            <ac:picMk id="7170" creationId="{71C7202B-71D1-9D0A-BDF8-D0E52D2FBCC1}"/>
          </ac:picMkLst>
        </pc:picChg>
        <pc:picChg chg="mod">
          <ac:chgData name="Ana Diaz" userId="5e6c2815-2dc6-420f-b801-b0c958e06735" providerId="ADAL" clId="{D5593A05-DD03-4C5E-A050-26F67E0D6E64}" dt="2022-10-17T09:54:48.868" v="100" actId="1036"/>
          <ac:picMkLst>
            <pc:docMk/>
            <pc:sldMk cId="3852223904" sldId="276"/>
            <ac:picMk id="7172" creationId="{D134D97E-2CEA-305B-ED32-8C7045CF1A83}"/>
          </ac:picMkLst>
        </pc:picChg>
        <pc:picChg chg="mod">
          <ac:chgData name="Ana Diaz" userId="5e6c2815-2dc6-420f-b801-b0c958e06735" providerId="ADAL" clId="{D5593A05-DD03-4C5E-A050-26F67E0D6E64}" dt="2022-10-17T09:55:06.171" v="105" actId="12789"/>
          <ac:picMkLst>
            <pc:docMk/>
            <pc:sldMk cId="3852223904" sldId="276"/>
            <ac:picMk id="7174" creationId="{63946297-E367-CBB8-16D9-96526F97F224}"/>
          </ac:picMkLst>
        </pc:picChg>
        <pc:picChg chg="mod">
          <ac:chgData name="Ana Diaz" userId="5e6c2815-2dc6-420f-b801-b0c958e06735" providerId="ADAL" clId="{D5593A05-DD03-4C5E-A050-26F67E0D6E64}" dt="2022-10-17T09:55:06.171" v="105" actId="12789"/>
          <ac:picMkLst>
            <pc:docMk/>
            <pc:sldMk cId="3852223904" sldId="276"/>
            <ac:picMk id="7178" creationId="{4E8502F0-1C4A-12EE-8341-9FBEF320E6F5}"/>
          </ac:picMkLst>
        </pc:picChg>
        <pc:picChg chg="mod">
          <ac:chgData name="Ana Diaz" userId="5e6c2815-2dc6-420f-b801-b0c958e06735" providerId="ADAL" clId="{D5593A05-DD03-4C5E-A050-26F67E0D6E64}" dt="2022-10-17T09:54:48.868" v="100" actId="1036"/>
          <ac:picMkLst>
            <pc:docMk/>
            <pc:sldMk cId="3852223904" sldId="276"/>
            <ac:picMk id="7180" creationId="{087A9081-3400-5CC1-3F2E-DFC0170CA474}"/>
          </ac:picMkLst>
        </pc:picChg>
        <pc:picChg chg="del">
          <ac:chgData name="Ana Diaz" userId="5e6c2815-2dc6-420f-b801-b0c958e06735" providerId="ADAL" clId="{D5593A05-DD03-4C5E-A050-26F67E0D6E64}" dt="2022-10-17T09:48:22.471" v="16" actId="478"/>
          <ac:picMkLst>
            <pc:docMk/>
            <pc:sldMk cId="3852223904" sldId="276"/>
            <ac:picMk id="7182" creationId="{BB5F7761-75E7-8BEE-112A-891C18300E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A8619-1825-4E4D-9349-DC8BEA27646E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5C87D-BF5B-4B3F-A86E-E23FF5CE6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61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5C87D-BF5B-4B3F-A86E-E23FF5CE685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67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5C87D-BF5B-4B3F-A86E-E23FF5CE685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52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 userDrawn="1"/>
        </p:nvGrpSpPr>
        <p:grpSpPr>
          <a:xfrm>
            <a:off x="0" y="6654495"/>
            <a:ext cx="12190413" cy="205093"/>
            <a:chOff x="0" y="6654495"/>
            <a:chExt cx="12190413" cy="205093"/>
          </a:xfrm>
        </p:grpSpPr>
        <p:sp>
          <p:nvSpPr>
            <p:cNvPr id="6" name="5 Rectángulo"/>
            <p:cNvSpPr/>
            <p:nvPr userDrawn="1"/>
          </p:nvSpPr>
          <p:spPr>
            <a:xfrm>
              <a:off x="0" y="6654495"/>
              <a:ext cx="12190413" cy="205092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 userDrawn="1"/>
          </p:nvSpPr>
          <p:spPr>
            <a:xfrm>
              <a:off x="8758237" y="6654495"/>
              <a:ext cx="3432175" cy="205093"/>
            </a:xfrm>
            <a:prstGeom prst="rect">
              <a:avLst/>
            </a:prstGeom>
            <a:solidFill>
              <a:srgbClr val="5F2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1 Título"/>
          <p:cNvSpPr>
            <a:spLocks noGrp="1"/>
          </p:cNvSpPr>
          <p:nvPr>
            <p:ph type="title" hasCustomPrompt="1"/>
          </p:nvPr>
        </p:nvSpPr>
        <p:spPr>
          <a:xfrm>
            <a:off x="693738" y="1413570"/>
            <a:ext cx="6624735" cy="1656184"/>
          </a:xfrm>
        </p:spPr>
        <p:txBody>
          <a:bodyPr anchor="t">
            <a:normAutofit/>
          </a:bodyPr>
          <a:lstStyle>
            <a:lvl1pPr algn="l">
              <a:defRPr sz="5000" b="0" cap="none" baseline="0">
                <a:solidFill>
                  <a:srgbClr val="DA291C"/>
                </a:solidFill>
              </a:defRPr>
            </a:lvl1pPr>
          </a:lstStyle>
          <a:p>
            <a:r>
              <a:rPr lang="es-ES" dirty="0"/>
              <a:t>Título línea uno,</a:t>
            </a:r>
            <a:br>
              <a:rPr lang="es-ES" dirty="0"/>
            </a:br>
            <a:r>
              <a:rPr lang="es-ES" dirty="0"/>
              <a:t>línea dos</a:t>
            </a:r>
          </a:p>
        </p:txBody>
      </p:sp>
      <p:sp>
        <p:nvSpPr>
          <p:cNvPr id="13" name="2 Subtítulo"/>
          <p:cNvSpPr>
            <a:spLocks noGrp="1"/>
          </p:cNvSpPr>
          <p:nvPr>
            <p:ph type="subTitle" idx="1"/>
          </p:nvPr>
        </p:nvSpPr>
        <p:spPr>
          <a:xfrm>
            <a:off x="693738" y="2997473"/>
            <a:ext cx="6624735" cy="1753006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54585A"/>
                </a:solidFill>
                <a:latin typeface="Rams Light"/>
                <a:ea typeface="Rams Lt" pitchFamily="50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0934" y="549474"/>
            <a:ext cx="1164912" cy="1086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72" y="6014918"/>
            <a:ext cx="1865816" cy="29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2141B4-6908-DE20-5ADF-77DE29B41C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58" y="5863771"/>
            <a:ext cx="3293438" cy="6477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D755EE-62D5-1B71-F9FA-18E68FC21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24744" r="8420" b="21383"/>
          <a:stretch/>
        </p:blipFill>
        <p:spPr>
          <a:xfrm>
            <a:off x="619579" y="5773880"/>
            <a:ext cx="2647893" cy="7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696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D4E2B878-93D1-4205-9234-67D26CA1E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5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D4E2B878-93D1-4205-9234-67D26CA1E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4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D4E2B878-93D1-4205-9234-67D26CA1E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31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D4E2B878-93D1-4205-9234-67D26CA1E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900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D4E2B878-93D1-4205-9234-67D26CA1E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2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06" y="405458"/>
            <a:ext cx="10466313" cy="346781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idx="1" hasCustomPrompt="1"/>
          </p:nvPr>
        </p:nvSpPr>
        <p:spPr>
          <a:xfrm>
            <a:off x="694606" y="1269555"/>
            <a:ext cx="10800482" cy="3600400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54585A"/>
                </a:solidFill>
              </a:defRPr>
            </a:lvl1pPr>
            <a:lvl2pPr marL="990575" marR="0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>
                <a:solidFill>
                  <a:srgbClr val="54585A"/>
                </a:solidFill>
              </a:defRPr>
            </a:lvl2pPr>
          </a:lstStyle>
          <a:p>
            <a:pPr lvl="0"/>
            <a:r>
              <a:rPr lang="es-ES" dirty="0"/>
              <a:t>El primer nivel de </a:t>
            </a:r>
            <a:r>
              <a:rPr lang="es-ES" dirty="0" err="1"/>
              <a:t>bullet</a:t>
            </a:r>
            <a:r>
              <a:rPr lang="es-ES" dirty="0"/>
              <a:t> está definido en </a:t>
            </a:r>
            <a:r>
              <a:rPr lang="es-ES" dirty="0" err="1"/>
              <a:t>Rams</a:t>
            </a:r>
            <a:r>
              <a:rPr lang="es-ES" dirty="0"/>
              <a:t> Regular 18 pt.</a:t>
            </a:r>
          </a:p>
          <a:p>
            <a:pPr lvl="1">
              <a:lnSpc>
                <a:spcPct val="150000"/>
              </a:lnSpc>
              <a:buClr>
                <a:srgbClr val="DA291C"/>
              </a:buClr>
              <a:buFont typeface="Arial" pitchFamily="34" charset="0"/>
              <a:buChar char="­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lvl="0"/>
            <a:r>
              <a:rPr lang="es-ES" dirty="0"/>
              <a:t>El primer nivel de </a:t>
            </a:r>
            <a:r>
              <a:rPr lang="es-ES" dirty="0" err="1"/>
              <a:t>bullet</a:t>
            </a:r>
            <a:r>
              <a:rPr lang="es-ES" dirty="0"/>
              <a:t> está definido en </a:t>
            </a:r>
            <a:r>
              <a:rPr lang="es-ES" dirty="0" err="1"/>
              <a:t>Rams</a:t>
            </a:r>
            <a:r>
              <a:rPr lang="es-ES" dirty="0"/>
              <a:t> Regular 18 pt.</a:t>
            </a:r>
          </a:p>
          <a:p>
            <a:pPr lvl="1">
              <a:lnSpc>
                <a:spcPct val="150000"/>
              </a:lnSpc>
              <a:buClr>
                <a:srgbClr val="DA291C"/>
              </a:buClr>
              <a:buFont typeface="Arial" pitchFamily="34" charset="0"/>
              <a:buChar char="­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             </a:t>
            </a: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10919742" y="40545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E4346A-896F-4DCD-B652-000E2A3D66EE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Rams" pitchFamily="50" charset="0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Rams" pitchFamily="50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8" y="6382122"/>
            <a:ext cx="1368000" cy="2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 userDrawn="1"/>
        </p:nvGrpSpPr>
        <p:grpSpPr>
          <a:xfrm>
            <a:off x="10030413" y="6751588"/>
            <a:ext cx="2160000" cy="108000"/>
            <a:chOff x="10030413" y="5950074"/>
            <a:chExt cx="2160000" cy="108000"/>
          </a:xfrm>
        </p:grpSpPr>
        <p:sp>
          <p:nvSpPr>
            <p:cNvPr id="4" name="3 Rectángulo"/>
            <p:cNvSpPr/>
            <p:nvPr userDrawn="1"/>
          </p:nvSpPr>
          <p:spPr>
            <a:xfrm>
              <a:off x="11470413" y="5950074"/>
              <a:ext cx="720000" cy="108000"/>
            </a:xfrm>
            <a:prstGeom prst="rect">
              <a:avLst/>
            </a:prstGeom>
            <a:solidFill>
              <a:srgbClr val="5F2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 userDrawn="1"/>
          </p:nvSpPr>
          <p:spPr>
            <a:xfrm>
              <a:off x="10030413" y="5950074"/>
              <a:ext cx="1440000" cy="108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29B16E73-8A56-7D42-A1FC-4DD2DDBDC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59" y="6180869"/>
            <a:ext cx="2550103" cy="5015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5056A2-D72A-0F78-46C4-3A3092E5F4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24744" r="8420" b="21383"/>
          <a:stretch/>
        </p:blipFill>
        <p:spPr>
          <a:xfrm>
            <a:off x="653142" y="6095222"/>
            <a:ext cx="2123299" cy="6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3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  <a:lvl2pPr>
              <a:defRPr>
                <a:solidFill>
                  <a:srgbClr val="54585A"/>
                </a:solidFill>
              </a:defRPr>
            </a:lvl2pPr>
            <a:lvl3pPr>
              <a:defRPr>
                <a:solidFill>
                  <a:srgbClr val="54585A"/>
                </a:solidFill>
              </a:defRPr>
            </a:lvl3pPr>
            <a:lvl4pPr>
              <a:defRPr>
                <a:solidFill>
                  <a:srgbClr val="54585A"/>
                </a:solidFill>
              </a:defRPr>
            </a:lvl4pPr>
            <a:lvl5pPr>
              <a:defRPr>
                <a:solidFill>
                  <a:srgbClr val="54585A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CuadroTexto"/>
          <p:cNvSpPr txBox="1"/>
          <p:nvPr userDrawn="1"/>
        </p:nvSpPr>
        <p:spPr>
          <a:xfrm>
            <a:off x="10919742" y="40545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E4346A-896F-4DCD-B652-000E2A3D66EE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Rams" pitchFamily="50" charset="0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Rams" pitchFamily="50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8" y="6382122"/>
            <a:ext cx="1368000" cy="2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 userDrawn="1"/>
        </p:nvGrpSpPr>
        <p:grpSpPr>
          <a:xfrm>
            <a:off x="10030413" y="6751588"/>
            <a:ext cx="2160000" cy="108000"/>
            <a:chOff x="10030413" y="5950074"/>
            <a:chExt cx="2160000" cy="108000"/>
          </a:xfrm>
        </p:grpSpPr>
        <p:sp>
          <p:nvSpPr>
            <p:cNvPr id="11" name="10 Rectángulo"/>
            <p:cNvSpPr/>
            <p:nvPr userDrawn="1"/>
          </p:nvSpPr>
          <p:spPr>
            <a:xfrm>
              <a:off x="11470413" y="5950074"/>
              <a:ext cx="720000" cy="108000"/>
            </a:xfrm>
            <a:prstGeom prst="rect">
              <a:avLst/>
            </a:prstGeom>
            <a:solidFill>
              <a:srgbClr val="5F2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 userDrawn="1"/>
          </p:nvSpPr>
          <p:spPr>
            <a:xfrm>
              <a:off x="10030413" y="5950074"/>
              <a:ext cx="1440000" cy="108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482DBAA7-1148-C07C-D371-9B72400EBF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59" y="6180869"/>
            <a:ext cx="2550103" cy="5015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652DC2-F510-B97A-2A1E-1674D7E83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24744" r="8420" b="21383"/>
          <a:stretch/>
        </p:blipFill>
        <p:spPr>
          <a:xfrm>
            <a:off x="653142" y="6095222"/>
            <a:ext cx="2123299" cy="6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06" y="405458"/>
            <a:ext cx="10369152" cy="34678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677459" y="837506"/>
            <a:ext cx="10818347" cy="43090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11279782" y="40545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E4346A-896F-4DCD-B652-000E2A3D66EE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Rams" pitchFamily="50" charset="0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Rams" pitchFamily="50" charset="0"/>
            </a:endParaRPr>
          </a:p>
        </p:txBody>
      </p:sp>
      <p:sp>
        <p:nvSpPr>
          <p:cNvPr id="7" name="2 Marcador de texto"/>
          <p:cNvSpPr>
            <a:spLocks noGrp="1"/>
          </p:cNvSpPr>
          <p:nvPr>
            <p:ph idx="10" hasCustomPrompt="1"/>
          </p:nvPr>
        </p:nvSpPr>
        <p:spPr>
          <a:xfrm>
            <a:off x="694606" y="1485578"/>
            <a:ext cx="1080048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54585A"/>
                </a:solidFill>
              </a:defRPr>
            </a:lvl1pPr>
            <a:lvl2pPr marL="990575" marR="0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>
                <a:solidFill>
                  <a:srgbClr val="54585A"/>
                </a:solidFill>
              </a:defRPr>
            </a:lvl2pPr>
          </a:lstStyle>
          <a:p>
            <a:pPr lvl="0"/>
            <a:r>
              <a:rPr lang="es-ES" dirty="0"/>
              <a:t>El primer nivel de </a:t>
            </a:r>
            <a:r>
              <a:rPr lang="es-ES" dirty="0" err="1"/>
              <a:t>bullet</a:t>
            </a:r>
            <a:r>
              <a:rPr lang="es-ES" dirty="0"/>
              <a:t> está definido en </a:t>
            </a:r>
            <a:r>
              <a:rPr lang="es-ES" dirty="0" err="1"/>
              <a:t>Rams</a:t>
            </a:r>
            <a:r>
              <a:rPr lang="es-ES" dirty="0"/>
              <a:t> Regular 18 pt.</a:t>
            </a:r>
          </a:p>
          <a:p>
            <a:pPr lvl="1">
              <a:lnSpc>
                <a:spcPct val="150000"/>
              </a:lnSpc>
              <a:buClr>
                <a:srgbClr val="DA291C"/>
              </a:buClr>
              <a:buFont typeface="Arial" pitchFamily="34" charset="0"/>
              <a:buChar char="­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lvl="0"/>
            <a:r>
              <a:rPr lang="es-ES" dirty="0"/>
              <a:t>El primer nivel de </a:t>
            </a:r>
            <a:r>
              <a:rPr lang="es-ES" dirty="0" err="1"/>
              <a:t>bullet</a:t>
            </a:r>
            <a:r>
              <a:rPr lang="es-ES" dirty="0"/>
              <a:t> está definido en </a:t>
            </a:r>
            <a:r>
              <a:rPr lang="es-ES" dirty="0" err="1"/>
              <a:t>Rams</a:t>
            </a:r>
            <a:r>
              <a:rPr lang="es-ES" dirty="0"/>
              <a:t> Regular 18 pt.</a:t>
            </a:r>
          </a:p>
          <a:p>
            <a:pPr lvl="1">
              <a:lnSpc>
                <a:spcPct val="150000"/>
              </a:lnSpc>
              <a:buClr>
                <a:srgbClr val="DA291C"/>
              </a:buClr>
              <a:buFont typeface="Arial" pitchFamily="34" charset="0"/>
              <a:buChar char="­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segundo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nivel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de bullet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está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definido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en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RamsRegular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ams" pitchFamily="50" charset="0"/>
              </a:rPr>
              <a:t> 14 pt.</a:t>
            </a: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  <a:p>
            <a:pPr marL="990575" marR="0" lvl="1" indent="-380990" algn="l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DA291C"/>
              </a:buClr>
              <a:buSzTx/>
              <a:buFont typeface="Arial" pitchFamily="34" charset="0"/>
              <a:buChar char="­"/>
              <a:tabLst/>
              <a:defRPr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Rams" pitchFamily="50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8" y="6382122"/>
            <a:ext cx="1368000" cy="2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 userDrawn="1"/>
        </p:nvGrpSpPr>
        <p:grpSpPr>
          <a:xfrm>
            <a:off x="10030413" y="6751588"/>
            <a:ext cx="2160000" cy="108000"/>
            <a:chOff x="10030413" y="5950074"/>
            <a:chExt cx="2160000" cy="108000"/>
          </a:xfrm>
        </p:grpSpPr>
        <p:sp>
          <p:nvSpPr>
            <p:cNvPr id="14" name="13 Rectángulo"/>
            <p:cNvSpPr/>
            <p:nvPr userDrawn="1"/>
          </p:nvSpPr>
          <p:spPr>
            <a:xfrm>
              <a:off x="11470413" y="5950074"/>
              <a:ext cx="720000" cy="108000"/>
            </a:xfrm>
            <a:prstGeom prst="rect">
              <a:avLst/>
            </a:prstGeom>
            <a:solidFill>
              <a:srgbClr val="5F2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 userDrawn="1"/>
          </p:nvSpPr>
          <p:spPr>
            <a:xfrm>
              <a:off x="10030413" y="5950074"/>
              <a:ext cx="1440000" cy="108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BD7F104-E6BF-17BD-EDF8-77E046235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59" y="6180869"/>
            <a:ext cx="2550103" cy="5015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099179-290A-C674-85ED-9837F6169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24744" r="8420" b="21383"/>
          <a:stretch/>
        </p:blipFill>
        <p:spPr>
          <a:xfrm>
            <a:off x="653142" y="6095222"/>
            <a:ext cx="2123299" cy="6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4606" y="405458"/>
            <a:ext cx="8640960" cy="346781"/>
          </a:xfrm>
        </p:spPr>
        <p:txBody>
          <a:bodyPr/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94606" y="1259069"/>
            <a:ext cx="5384099" cy="4546419"/>
          </a:xfrm>
        </p:spPr>
        <p:txBody>
          <a:bodyPr/>
          <a:lstStyle>
            <a:lvl1pPr marL="0" indent="0">
              <a:buNone/>
              <a:defRPr sz="1800">
                <a:solidFill>
                  <a:srgbClr val="54585A"/>
                </a:solidFill>
              </a:defRPr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dirty="0"/>
              <a:t>Haga clic para modificar el estilo de texto del patrón.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355783" y="1269554"/>
            <a:ext cx="5139305" cy="45359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err="1"/>
              <a:t>Haz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en el </a:t>
            </a:r>
            <a:r>
              <a:rPr lang="en-US" dirty="0" err="1"/>
              <a:t>icono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GB" dirty="0"/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10919742" y="40545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E4346A-896F-4DCD-B652-000E2A3D66EE}" type="slidenum">
              <a:rPr lang="es-ES" sz="1000" b="1" smtClean="0">
                <a:solidFill>
                  <a:srgbClr val="7030A0"/>
                </a:solidFill>
                <a:latin typeface="Rams" pitchFamily="50" charset="0"/>
              </a:rPr>
              <a:pPr algn="r"/>
              <a:t>‹Nº›</a:t>
            </a:fld>
            <a:endParaRPr lang="es-ES" sz="1000" b="1" dirty="0">
              <a:solidFill>
                <a:srgbClr val="7030A0"/>
              </a:solidFill>
              <a:latin typeface="Rams" pitchFamily="50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8" y="6382122"/>
            <a:ext cx="1368000" cy="2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 userDrawn="1"/>
        </p:nvGrpSpPr>
        <p:grpSpPr>
          <a:xfrm>
            <a:off x="10030413" y="6751588"/>
            <a:ext cx="2160000" cy="108000"/>
            <a:chOff x="10030413" y="5950074"/>
            <a:chExt cx="2160000" cy="108000"/>
          </a:xfrm>
        </p:grpSpPr>
        <p:sp>
          <p:nvSpPr>
            <p:cNvPr id="10" name="9 Rectángulo"/>
            <p:cNvSpPr/>
            <p:nvPr userDrawn="1"/>
          </p:nvSpPr>
          <p:spPr>
            <a:xfrm>
              <a:off x="11470413" y="5950074"/>
              <a:ext cx="720000" cy="108000"/>
            </a:xfrm>
            <a:prstGeom prst="rect">
              <a:avLst/>
            </a:prstGeom>
            <a:solidFill>
              <a:srgbClr val="5F2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 userDrawn="1"/>
          </p:nvSpPr>
          <p:spPr>
            <a:xfrm>
              <a:off x="10030413" y="5950074"/>
              <a:ext cx="1440000" cy="108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3C2CFA61-FBF6-0E5E-8D08-22C8B6CD17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59" y="6180869"/>
            <a:ext cx="2550103" cy="5015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FF621C-CEDF-46F2-AD3B-D45FBEF0F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24744" r="8420" b="21383"/>
          <a:stretch/>
        </p:blipFill>
        <p:spPr>
          <a:xfrm>
            <a:off x="653142" y="6095222"/>
            <a:ext cx="2123299" cy="6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6727541"/>
            <a:ext cx="12190413" cy="15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8869596" y="6727541"/>
            <a:ext cx="3320817" cy="1586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94607" y="2781722"/>
            <a:ext cx="8352927" cy="1656184"/>
          </a:xfrm>
        </p:spPr>
        <p:txBody>
          <a:bodyPr anchor="t">
            <a:normAutofit/>
          </a:bodyPr>
          <a:lstStyle>
            <a:lvl1pPr algn="l">
              <a:defRPr sz="50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línea uno,</a:t>
            </a:r>
            <a:br>
              <a:rPr lang="es-ES" dirty="0"/>
            </a:br>
            <a:r>
              <a:rPr lang="es-ES" dirty="0"/>
              <a:t>línea dos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79" y="549474"/>
            <a:ext cx="2618084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3738" y="4344046"/>
            <a:ext cx="7723414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>
                <a:solidFill>
                  <a:srgbClr val="808080"/>
                </a:solidFill>
                <a:latin typeface="Rams Light"/>
                <a:ea typeface="Rams Light"/>
                <a:cs typeface="Rams Light"/>
                <a:sym typeface="Rams Light"/>
              </a:defRPr>
            </a:pPr>
            <a:r>
              <a:rPr dirty="0" err="1">
                <a:solidFill>
                  <a:schemeClr val="bg1"/>
                </a:solidFill>
              </a:rPr>
              <a:t>Subtítulo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línea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uno</a:t>
            </a:r>
            <a:r>
              <a:rPr lang="es-ES" dirty="0">
                <a:solidFill>
                  <a:schemeClr val="bg1"/>
                </a:solidFill>
              </a:rPr>
              <a:t>,</a:t>
            </a:r>
            <a:endParaRPr dirty="0">
              <a:solidFill>
                <a:schemeClr val="bg1"/>
              </a:solidFill>
            </a:endParaRPr>
          </a:p>
          <a:p>
            <a:pPr>
              <a:defRPr sz="2500">
                <a:solidFill>
                  <a:srgbClr val="808080"/>
                </a:solidFill>
                <a:latin typeface="Rams Light"/>
                <a:ea typeface="Rams Light"/>
                <a:cs typeface="Rams Light"/>
                <a:sym typeface="Rams Light"/>
              </a:defRPr>
            </a:pPr>
            <a:r>
              <a:rPr dirty="0" err="1">
                <a:solidFill>
                  <a:schemeClr val="bg1"/>
                </a:solidFill>
              </a:rPr>
              <a:t>línea</a:t>
            </a:r>
            <a:r>
              <a:rPr dirty="0">
                <a:solidFill>
                  <a:schemeClr val="bg1"/>
                </a:solidFill>
              </a:rPr>
              <a:t> dos</a:t>
            </a:r>
          </a:p>
        </p:txBody>
      </p:sp>
    </p:spTree>
    <p:extLst>
      <p:ext uri="{BB962C8B-B14F-4D97-AF65-F5344CB8AC3E}">
        <p14:creationId xmlns:p14="http://schemas.microsoft.com/office/powerpoint/2010/main" val="357539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rgbClr val="DA3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7" y="6134724"/>
            <a:ext cx="2088232" cy="3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94607" y="1989634"/>
            <a:ext cx="8352927" cy="1656184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694607" y="3789834"/>
            <a:ext cx="8533289" cy="17530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Rams Lt" pitchFamily="50" charset="0"/>
                <a:ea typeface="Rams Lt" pitchFamily="50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52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 userDrawn="1"/>
        </p:nvSpPr>
        <p:spPr>
          <a:xfrm>
            <a:off x="3416427" y="2781667"/>
            <a:ext cx="535755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900">
                <a:solidFill>
                  <a:srgbClr val="E52201"/>
                </a:solidFill>
                <a:latin typeface="Rams Light"/>
                <a:ea typeface="Rams Light"/>
                <a:cs typeface="Rams Light"/>
                <a:sym typeface="Rams Light"/>
              </a:defRPr>
            </a:lvl1pPr>
          </a:lstStyle>
          <a:p>
            <a:pPr algn="ctr"/>
            <a:r>
              <a:rPr lang="es-ES" sz="6600" dirty="0">
                <a:solidFill>
                  <a:srgbClr val="54585A"/>
                </a:solidFill>
                <a:latin typeface="Rams" pitchFamily="50" charset="0"/>
              </a:rPr>
              <a:t>GRACIAS</a:t>
            </a:r>
            <a:endParaRPr sz="6600" dirty="0">
              <a:solidFill>
                <a:srgbClr val="54585A"/>
              </a:solidFill>
              <a:latin typeface="Rams" pitchFamily="50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88335" y="3965788"/>
            <a:ext cx="701374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900">
                <a:solidFill>
                  <a:srgbClr val="E52201"/>
                </a:solidFill>
                <a:latin typeface="Rams Light"/>
                <a:ea typeface="Rams Light"/>
                <a:cs typeface="Rams Light"/>
                <a:sym typeface="Rams Light"/>
              </a:defRPr>
            </a:lvl1pPr>
          </a:lstStyle>
          <a:p>
            <a:pPr algn="ctr"/>
            <a:r>
              <a:rPr lang="es-ES" sz="2000" b="1" spc="300" dirty="0">
                <a:solidFill>
                  <a:srgbClr val="DA291C"/>
                </a:solidFill>
                <a:latin typeface="Rams" pitchFamily="50" charset="0"/>
              </a:rPr>
              <a:t>avanzagrupo.com</a:t>
            </a:r>
            <a:endParaRPr sz="2000" b="1" spc="300" dirty="0">
              <a:solidFill>
                <a:srgbClr val="DA291C"/>
              </a:solidFill>
              <a:latin typeface="Rams" pitchFamily="50" charset="0"/>
            </a:endParaRPr>
          </a:p>
        </p:txBody>
      </p:sp>
      <p:grpSp>
        <p:nvGrpSpPr>
          <p:cNvPr id="5" name="4 Grupo"/>
          <p:cNvGrpSpPr/>
          <p:nvPr userDrawn="1"/>
        </p:nvGrpSpPr>
        <p:grpSpPr>
          <a:xfrm>
            <a:off x="0" y="6654495"/>
            <a:ext cx="12190413" cy="205093"/>
            <a:chOff x="0" y="6654495"/>
            <a:chExt cx="12190413" cy="205093"/>
          </a:xfrm>
        </p:grpSpPr>
        <p:sp>
          <p:nvSpPr>
            <p:cNvPr id="6" name="5 Rectángulo"/>
            <p:cNvSpPr/>
            <p:nvPr userDrawn="1"/>
          </p:nvSpPr>
          <p:spPr>
            <a:xfrm>
              <a:off x="0" y="6654495"/>
              <a:ext cx="12190413" cy="205092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 userDrawn="1"/>
          </p:nvSpPr>
          <p:spPr>
            <a:xfrm>
              <a:off x="8758237" y="6654495"/>
              <a:ext cx="3432175" cy="205093"/>
            </a:xfrm>
            <a:prstGeom prst="rect">
              <a:avLst/>
            </a:prstGeom>
            <a:solidFill>
              <a:srgbClr val="5F2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6315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9679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94606" y="405458"/>
            <a:ext cx="10800482" cy="3467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94606" y="1269554"/>
            <a:ext cx="1080048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510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54" r:id="rId4"/>
    <p:sldLayoutId id="2147483652" r:id="rId5"/>
    <p:sldLayoutId id="2147483664" r:id="rId6"/>
    <p:sldLayoutId id="2147483661" r:id="rId7"/>
    <p:sldLayoutId id="2147483663" r:id="rId8"/>
    <p:sldLayoutId id="2147483649" r:id="rId9"/>
    <p:sldLayoutId id="2147483651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500" b="1" kern="1200">
          <a:solidFill>
            <a:srgbClr val="DA291C"/>
          </a:solidFill>
          <a:latin typeface="Rams" pitchFamily="50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5F2167"/>
        </a:buClr>
        <a:buFont typeface="Arial" pitchFamily="34" charset="0"/>
        <a:buChar char="•"/>
        <a:defRPr sz="1800" kern="1200">
          <a:solidFill>
            <a:srgbClr val="54585A"/>
          </a:solidFill>
          <a:latin typeface="Rams" pitchFamily="50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DA361C"/>
        </a:buClr>
        <a:buFont typeface="Arial" pitchFamily="34" charset="0"/>
        <a:buChar char="–"/>
        <a:defRPr sz="1400" kern="1200">
          <a:solidFill>
            <a:srgbClr val="54585A"/>
          </a:solidFill>
          <a:latin typeface="Rams" pitchFamily="50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54585A"/>
          </a:solidFill>
          <a:latin typeface="Rams" pitchFamily="50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54585A"/>
          </a:solidFill>
          <a:latin typeface="Rams" pitchFamily="50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4585A"/>
          </a:solidFill>
          <a:latin typeface="Rams" pitchFamily="50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cid:00293670-aecb-4a54-a2ec-a840e32ad281" TargetMode="External"/><Relationship Id="rId3" Type="http://schemas.openxmlformats.org/officeDocument/2006/relationships/image" Target="../media/image35.png"/><Relationship Id="rId21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0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DA291C"/>
                </a:solidFill>
              </a:rPr>
              <a:t>Fórmula  Bus</a:t>
            </a:r>
            <a:br>
              <a:rPr lang="es-ES" dirty="0">
                <a:solidFill>
                  <a:srgbClr val="DA291C"/>
                </a:solidFill>
              </a:rPr>
            </a:br>
            <a:r>
              <a:rPr lang="es-ES" sz="2700" dirty="0">
                <a:solidFill>
                  <a:srgbClr val="DA291C"/>
                </a:solidFill>
              </a:rPr>
              <a:t>Proyecto Promoción Transporte Público</a:t>
            </a:r>
            <a:br>
              <a:rPr lang="es-ES" dirty="0">
                <a:solidFill>
                  <a:srgbClr val="DA291C"/>
                </a:solidFill>
              </a:rPr>
            </a:br>
            <a:endParaRPr lang="es-ES" dirty="0">
              <a:solidFill>
                <a:srgbClr val="DA291C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693737" y="3021702"/>
            <a:ext cx="6624735" cy="1753006"/>
          </a:xfrm>
        </p:spPr>
        <p:txBody>
          <a:bodyPr/>
          <a:lstStyle/>
          <a:p>
            <a:r>
              <a:rPr lang="es-ES" dirty="0"/>
              <a:t>Proyecto pionero e innovador para gamificar el transporte público</a:t>
            </a:r>
          </a:p>
        </p:txBody>
      </p:sp>
    </p:spTree>
    <p:extLst>
      <p:ext uri="{BB962C8B-B14F-4D97-AF65-F5344CB8AC3E}">
        <p14:creationId xmlns:p14="http://schemas.microsoft.com/office/powerpoint/2010/main" val="130580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2.- ¡Elige tu avatar y empieza a jugar!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BE8107-2D33-ED65-DE2B-1373F8A8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50" y="2128420"/>
            <a:ext cx="68307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6C6A56-FD9E-84A4-C812-E78FD4EF43DB}"/>
              </a:ext>
            </a:extLst>
          </p:cNvPr>
          <p:cNvSpPr txBox="1"/>
          <p:nvPr/>
        </p:nvSpPr>
        <p:spPr>
          <a:xfrm>
            <a:off x="710527" y="3660719"/>
            <a:ext cx="5045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Accede al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área ‘mi cuenta’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. Podrás editar tus datos personales y elegir tu avatar.</a:t>
            </a:r>
            <a:endParaRPr lang="es-ES" sz="2000" dirty="0">
              <a:latin typeface="Rams" pitchFamily="50" charset="0"/>
              <a:ea typeface="Rams Lt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9F32A1-F8CC-DD8B-5E8C-2447AD16797B}"/>
              </a:ext>
            </a:extLst>
          </p:cNvPr>
          <p:cNvSpPr txBox="1"/>
          <p:nvPr/>
        </p:nvSpPr>
        <p:spPr>
          <a:xfrm>
            <a:off x="6473409" y="3660719"/>
            <a:ext cx="50457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Personaliza tu avatar, eligiendo entre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3 tipos de autobuses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(vintage, moderno y futurista) e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infinidad de colores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.</a:t>
            </a:r>
            <a:endParaRPr lang="es-ES" sz="2000" dirty="0">
              <a:latin typeface="Rams" pitchFamily="50" charset="0"/>
              <a:ea typeface="Rams Lt" pitchFamily="50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8CB2CE1-81FD-0BE1-CB53-A79BF388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79" y="2082869"/>
            <a:ext cx="147539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3.- ¡Suma puntos viajando con nosotros!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F3CDF9-2D03-5A62-F35E-B1321E316A4D}"/>
              </a:ext>
            </a:extLst>
          </p:cNvPr>
          <p:cNvSpPr txBox="1"/>
          <p:nvPr/>
        </p:nvSpPr>
        <p:spPr>
          <a:xfrm>
            <a:off x="710527" y="2935005"/>
            <a:ext cx="5045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Rams Black" pitchFamily="50" charset="0"/>
                <a:ea typeface="Rams Lt" pitchFamily="50" charset="0"/>
              </a:rPr>
              <a:t>Completa desafíos específicos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, en función de si tu abono es gratuito (Bus Lliure y Tarjeta Dorada) o de pago.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25B8A4-3AD5-13F2-8979-FF92F1003616}"/>
              </a:ext>
            </a:extLst>
          </p:cNvPr>
          <p:cNvSpPr txBox="1"/>
          <p:nvPr/>
        </p:nvSpPr>
        <p:spPr>
          <a:xfrm>
            <a:off x="6467313" y="2935005"/>
            <a:ext cx="5045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Consigue, al menos,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100 puntos al mes para pasar a la siguiente etapa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. Y acumula todos los puntos que puedas para luchar por los premios finales.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30EBF8D-3747-BF57-763B-D5F291DD2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70" y="1372056"/>
            <a:ext cx="1090636" cy="1116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DBCA65C-F678-16D3-DE58-89CD1AD3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94" y="1345695"/>
            <a:ext cx="1116000" cy="111600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0A185333-3AC8-D38A-A736-6551D28C8715}"/>
              </a:ext>
            </a:extLst>
          </p:cNvPr>
          <p:cNvSpPr txBox="1"/>
          <p:nvPr/>
        </p:nvSpPr>
        <p:spPr>
          <a:xfrm>
            <a:off x="710527" y="4249220"/>
            <a:ext cx="293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Ejemplos de desafíos: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4A6CD11-BB77-0D72-2FCC-FF67D41C2533}"/>
              </a:ext>
            </a:extLst>
          </p:cNvPr>
          <p:cNvSpPr txBox="1"/>
          <p:nvPr/>
        </p:nvSpPr>
        <p:spPr>
          <a:xfrm>
            <a:off x="3427201" y="4249220"/>
            <a:ext cx="84286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viajar en autobús X veces al mes.</a:t>
            </a:r>
          </a:p>
          <a:p>
            <a:r>
              <a:rPr lang="es-ES" sz="18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viajar más en autobús que el mes anterior.</a:t>
            </a:r>
          </a:p>
          <a:p>
            <a:r>
              <a:rPr lang="es-ES" sz="18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viajar en autobús X días consecutivos.</a:t>
            </a:r>
          </a:p>
          <a:p>
            <a:r>
              <a:rPr lang="es-ES" sz="18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viajar desde lugares específicos (centro de la ciudad, centros comerciales, etc.).</a:t>
            </a:r>
          </a:p>
          <a:p>
            <a:r>
              <a:rPr lang="es-ES" sz="18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invitar a amigos.</a:t>
            </a:r>
          </a:p>
          <a:p>
            <a:r>
              <a:rPr lang="es-ES" sz="18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contestar a una pregunta mensual.</a:t>
            </a:r>
            <a:endParaRPr lang="es-ES" sz="1800" dirty="0">
              <a:latin typeface="Rams" pitchFamily="50" charset="0"/>
              <a:ea typeface="Rams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4.- ¡Pasa de etapa y obtén medallas virtuales!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C2DEB72D-6015-4F9C-EC98-BBA2050E09FF}"/>
              </a:ext>
            </a:extLst>
          </p:cNvPr>
          <p:cNvGrpSpPr/>
          <p:nvPr/>
        </p:nvGrpSpPr>
        <p:grpSpPr>
          <a:xfrm>
            <a:off x="2540712" y="1927179"/>
            <a:ext cx="1431354" cy="1407522"/>
            <a:chOff x="7614515" y="610350"/>
            <a:chExt cx="2786785" cy="2740385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BB06BD70-3E72-2D57-56AA-7BA2611B2708}"/>
                </a:ext>
              </a:extLst>
            </p:cNvPr>
            <p:cNvGrpSpPr/>
            <p:nvPr/>
          </p:nvGrpSpPr>
          <p:grpSpPr>
            <a:xfrm>
              <a:off x="7614515" y="1312627"/>
              <a:ext cx="973085" cy="947973"/>
              <a:chOff x="1390954" y="2957253"/>
              <a:chExt cx="1473462" cy="1435436"/>
            </a:xfrm>
          </p:grpSpPr>
          <p:pic>
            <p:nvPicPr>
              <p:cNvPr id="62" name="Imagen 61">
                <a:extLst>
                  <a:ext uri="{FF2B5EF4-FFF2-40B4-BE49-F238E27FC236}">
                    <a16:creationId xmlns:a16="http://schemas.microsoft.com/office/drawing/2014/main" id="{756E1BBE-C40B-CCB5-87F6-8A25C8C0B7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682" b="42695" l="16827" r="28967">
                            <a14:foregroundMark x1="17617" y1="21266" x2="17843" y2="18669"/>
                            <a14:backgroundMark x1="28571" y1="22078" x2="28571" y2="26786"/>
                          </a14:backgroundRemoval>
                        </a14:imgEffect>
                      </a14:imgLayer>
                    </a14:imgProps>
                  </a:ext>
                </a:extLst>
              </a:blip>
              <a:srcRect l="16797" t="7341" r="71094" b="58743"/>
              <a:stretch/>
            </p:blipFill>
            <p:spPr>
              <a:xfrm>
                <a:off x="1390954" y="2957253"/>
                <a:ext cx="1473462" cy="1435436"/>
              </a:xfrm>
              <a:prstGeom prst="rect">
                <a:avLst/>
              </a:prstGeom>
            </p:spPr>
          </p:pic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E5CD14C6-D9FA-FF67-BA87-CEB98CFB4970}"/>
                  </a:ext>
                </a:extLst>
              </p:cNvPr>
              <p:cNvSpPr/>
              <p:nvPr/>
            </p:nvSpPr>
            <p:spPr>
              <a:xfrm>
                <a:off x="1448047" y="3006742"/>
                <a:ext cx="1332000" cy="1332000"/>
              </a:xfrm>
              <a:prstGeom prst="ellipse">
                <a:avLst/>
              </a:prstGeom>
              <a:noFill/>
              <a:ln w="38100">
                <a:solidFill>
                  <a:srgbClr val="E7F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46B6AFA-FE8F-42E8-E5AE-E2E68B4EF8C5}"/>
                </a:ext>
              </a:extLst>
            </p:cNvPr>
            <p:cNvGrpSpPr/>
            <p:nvPr/>
          </p:nvGrpSpPr>
          <p:grpSpPr>
            <a:xfrm>
              <a:off x="8075657" y="610350"/>
              <a:ext cx="1375721" cy="1394212"/>
              <a:chOff x="5443537" y="1187467"/>
              <a:chExt cx="1304925" cy="1322464"/>
            </a:xfrm>
          </p:grpSpPr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7B34451B-8A7A-6715-1FA8-C9EE56EEC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33442" l="44833" r="56183"/>
                        </a14:imgEffect>
                      </a14:imgLayer>
                    </a14:imgProps>
                  </a:ext>
                </a:extLst>
              </a:blip>
              <a:srcRect l="45078" r="44219" b="68815"/>
              <a:stretch/>
            </p:blipFill>
            <p:spPr>
              <a:xfrm>
                <a:off x="5443537" y="1187467"/>
                <a:ext cx="1304925" cy="1322464"/>
              </a:xfrm>
              <a:prstGeom prst="rect">
                <a:avLst/>
              </a:prstGeom>
            </p:spPr>
          </p:pic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88539693-9C8A-82C6-C086-89BF5D96C2F3}"/>
                  </a:ext>
                </a:extLst>
              </p:cNvPr>
              <p:cNvSpPr/>
              <p:nvPr/>
            </p:nvSpPr>
            <p:spPr>
              <a:xfrm>
                <a:off x="5472024" y="1238267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rgbClr val="E7F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DBE3CF87-BC23-3029-9A31-2F8EDA029E5B}"/>
                </a:ext>
              </a:extLst>
            </p:cNvPr>
            <p:cNvGrpSpPr/>
            <p:nvPr/>
          </p:nvGrpSpPr>
          <p:grpSpPr>
            <a:xfrm>
              <a:off x="8114390" y="1639971"/>
              <a:ext cx="1497881" cy="1465552"/>
              <a:chOff x="5052767" y="1611984"/>
              <a:chExt cx="1310326" cy="1282046"/>
            </a:xfrm>
          </p:grpSpPr>
          <p:pic>
            <p:nvPicPr>
              <p:cNvPr id="57" name="Imagen 56">
                <a:extLst>
                  <a:ext uri="{FF2B5EF4-FFF2-40B4-BE49-F238E27FC236}">
                    <a16:creationId xmlns:a16="http://schemas.microsoft.com/office/drawing/2014/main" id="{A91442A9-22E7-6763-6108-A62B720CC8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9123" b="69481" l="41220" r="52626"/>
                        </a14:imgEffect>
                      </a14:imgLayer>
                    </a14:imgProps>
                  </a:ext>
                </a:extLst>
              </a:blip>
              <a:srcRect l="41444" t="39007" r="47809" b="30761"/>
              <a:stretch/>
            </p:blipFill>
            <p:spPr>
              <a:xfrm>
                <a:off x="5052767" y="1611984"/>
                <a:ext cx="1310326" cy="1282046"/>
              </a:xfrm>
              <a:prstGeom prst="rect">
                <a:avLst/>
              </a:prstGeom>
            </p:spPr>
          </p:pic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B4DCBD9E-F221-8567-FC49-5BB9B59E3D56}"/>
                  </a:ext>
                </a:extLst>
              </p:cNvPr>
              <p:cNvSpPr/>
              <p:nvPr/>
            </p:nvSpPr>
            <p:spPr>
              <a:xfrm>
                <a:off x="5100392" y="1629868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rgbClr val="E7F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1AA8C6D6-DEDA-F107-398B-2702BCD2F5D7}"/>
                </a:ext>
              </a:extLst>
            </p:cNvPr>
            <p:cNvGrpSpPr/>
            <p:nvPr/>
          </p:nvGrpSpPr>
          <p:grpSpPr>
            <a:xfrm>
              <a:off x="9028851" y="904702"/>
              <a:ext cx="1177995" cy="1202859"/>
              <a:chOff x="3714534" y="2332621"/>
              <a:chExt cx="1483743" cy="1515061"/>
            </a:xfrm>
          </p:grpSpPr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A5A5A31B-2AEB-9CA0-F89F-07EB9D535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3312" b="98052" l="25692" r="38227">
                            <a14:backgroundMark x1="29362" y1="66071" x2="28402" y2="67695"/>
                          </a14:backgroundRemoval>
                        </a14:imgEffect>
                      </a14:imgLayer>
                    </a14:imgProps>
                  </a:ext>
                </a:extLst>
              </a:blip>
              <a:srcRect l="26439" t="64273" r="61391"/>
              <a:stretch/>
            </p:blipFill>
            <p:spPr>
              <a:xfrm>
                <a:off x="3714534" y="2332621"/>
                <a:ext cx="1483743" cy="1515061"/>
              </a:xfrm>
              <a:prstGeom prst="rect">
                <a:avLst/>
              </a:prstGeom>
            </p:spPr>
          </p:pic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544210E5-414D-4FFE-C251-44D2E925F5EE}"/>
                  </a:ext>
                </a:extLst>
              </p:cNvPr>
              <p:cNvSpPr/>
              <p:nvPr/>
            </p:nvSpPr>
            <p:spPr>
              <a:xfrm>
                <a:off x="3790405" y="2412246"/>
                <a:ext cx="1332000" cy="1332000"/>
              </a:xfrm>
              <a:prstGeom prst="ellipse">
                <a:avLst/>
              </a:prstGeom>
              <a:noFill/>
              <a:ln w="38100">
                <a:solidFill>
                  <a:srgbClr val="E7F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C6D193BB-E926-DA83-6A63-FAB8CFE27259}"/>
                </a:ext>
              </a:extLst>
            </p:cNvPr>
            <p:cNvGrpSpPr/>
            <p:nvPr/>
          </p:nvGrpSpPr>
          <p:grpSpPr>
            <a:xfrm>
              <a:off x="9135261" y="2491345"/>
              <a:ext cx="872339" cy="859390"/>
              <a:chOff x="4941086" y="2327038"/>
              <a:chExt cx="1231901" cy="1219200"/>
            </a:xfrm>
          </p:grpSpPr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CA417F14-3591-7084-D9D0-E234811700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468" b="38799" l="70243" r="80745">
                            <a14:foregroundMark x1="79729" y1="21266" x2="78713" y2="30519"/>
                            <a14:foregroundMark x1="79955" y1="21916" x2="79334" y2="29058"/>
                            <a14:foregroundMark x1="79955" y1="23539" x2="79390" y2="29383"/>
                            <a14:foregroundMark x1="75438" y1="23864" x2="75099" y2="27760"/>
                            <a14:foregroundMark x1="75099" y1="27922" x2="75381" y2="25974"/>
                            <a14:foregroundMark x1="79616" y1="29221" x2="79729" y2="27435"/>
                            <a14:foregroundMark x1="79898" y1="25000" x2="79898" y2="26136"/>
                            <a14:backgroundMark x1="80237" y1="23052" x2="79729" y2="29870"/>
                          </a14:backgroundRemoval>
                        </a14:imgEffect>
                      </a14:imgLayer>
                    </a14:imgProps>
                  </a:ext>
                </a:extLst>
              </a:blip>
              <a:srcRect l="70224" t="8344" r="19672" b="62906"/>
              <a:stretch/>
            </p:blipFill>
            <p:spPr>
              <a:xfrm>
                <a:off x="4941086" y="2327038"/>
                <a:ext cx="1231901" cy="1219200"/>
              </a:xfrm>
              <a:prstGeom prst="rect">
                <a:avLst/>
              </a:prstGeom>
            </p:spPr>
          </p:pic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4AB3F341-5DF2-7BA3-271E-FE6B9B8FE433}"/>
                  </a:ext>
                </a:extLst>
              </p:cNvPr>
              <p:cNvSpPr/>
              <p:nvPr/>
            </p:nvSpPr>
            <p:spPr>
              <a:xfrm>
                <a:off x="4967798" y="2350248"/>
                <a:ext cx="1188000" cy="1188000"/>
              </a:xfrm>
              <a:prstGeom prst="ellipse">
                <a:avLst/>
              </a:prstGeom>
              <a:noFill/>
              <a:ln w="38100">
                <a:solidFill>
                  <a:srgbClr val="E7F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110DB0D0-0B0B-880C-40B2-CE25A096ABCF}"/>
                </a:ext>
              </a:extLst>
            </p:cNvPr>
            <p:cNvGrpSpPr/>
            <p:nvPr/>
          </p:nvGrpSpPr>
          <p:grpSpPr>
            <a:xfrm>
              <a:off x="9271776" y="1638699"/>
              <a:ext cx="1129524" cy="1112790"/>
              <a:chOff x="9526501" y="1885625"/>
              <a:chExt cx="1285876" cy="1266825"/>
            </a:xfrm>
          </p:grpSpPr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97FA0AFF-772D-DB72-4769-BE0C14B0B9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03" b="89935" l="78995" r="89949">
                            <a14:foregroundMark x1="80068" y1="69643" x2="80407" y2="70779"/>
                            <a14:foregroundMark x1="81818" y1="66883" x2="83004" y2="71104"/>
                            <a14:foregroundMark x1="81141" y1="73539" x2="82496" y2="76136"/>
                            <a14:foregroundMark x1="81028" y1="74513" x2="81705" y2="75325"/>
                            <a14:foregroundMark x1="81479" y1="75812" x2="82891" y2="76948"/>
                            <a14:foregroundMark x1="82722" y1="77273" x2="84811" y2="76948"/>
                            <a14:backgroundMark x1="81988" y1="77435" x2="82891" y2="78084"/>
                          </a14:backgroundRemoval>
                        </a14:imgEffect>
                      </a14:imgLayer>
                    </a14:imgProps>
                  </a:ext>
                </a:extLst>
              </a:blip>
              <a:srcRect l="78516" t="48563" r="10937" b="21564"/>
              <a:stretch/>
            </p:blipFill>
            <p:spPr>
              <a:xfrm>
                <a:off x="9526501" y="1885625"/>
                <a:ext cx="1285876" cy="1266825"/>
              </a:xfrm>
              <a:prstGeom prst="rect">
                <a:avLst/>
              </a:prstGeom>
            </p:spPr>
          </p:pic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A43212B6-F997-C8A8-9B43-42C4C1E48C42}"/>
                  </a:ext>
                </a:extLst>
              </p:cNvPr>
              <p:cNvSpPr/>
              <p:nvPr/>
            </p:nvSpPr>
            <p:spPr>
              <a:xfrm>
                <a:off x="9589452" y="1936733"/>
                <a:ext cx="1188000" cy="1188000"/>
              </a:xfrm>
              <a:prstGeom prst="ellipse">
                <a:avLst/>
              </a:prstGeom>
              <a:noFill/>
              <a:ln w="38100">
                <a:solidFill>
                  <a:srgbClr val="E7F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66" name="Imagen 65">
            <a:extLst>
              <a:ext uri="{FF2B5EF4-FFF2-40B4-BE49-F238E27FC236}">
                <a16:creationId xmlns:a16="http://schemas.microsoft.com/office/drawing/2014/main" id="{262DC8CC-DA48-B83F-C051-1032E4E75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5920" y="2072940"/>
            <a:ext cx="925105" cy="1116000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9C9C49A9-4117-FE96-B56F-DA2C78EDFCC3}"/>
              </a:ext>
            </a:extLst>
          </p:cNvPr>
          <p:cNvSpPr txBox="1"/>
          <p:nvPr/>
        </p:nvSpPr>
        <p:spPr>
          <a:xfrm>
            <a:off x="710527" y="3660719"/>
            <a:ext cx="50457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Hay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6 etapas en total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. Todos los participantes comenzarán el juego en la primera etapa, y tendrán 6 oportunidades (meses) para avanzar 5 etapas hasta el final.</a:t>
            </a:r>
            <a:endParaRPr lang="es-ES" sz="2000" dirty="0">
              <a:latin typeface="Rams" pitchFamily="50" charset="0"/>
              <a:ea typeface="Rams Lt" pitchFamily="50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7F38589-DF62-814C-B6F9-D03EF0888419}"/>
              </a:ext>
            </a:extLst>
          </p:cNvPr>
          <p:cNvSpPr txBox="1"/>
          <p:nvPr/>
        </p:nvSpPr>
        <p:spPr>
          <a:xfrm>
            <a:off x="6455611" y="3660719"/>
            <a:ext cx="5045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Consigue una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medalla virtual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cada vez que consigas pasar de etapa.</a:t>
            </a:r>
            <a:endParaRPr lang="es-ES" sz="2000" dirty="0">
              <a:latin typeface="Rams" pitchFamily="50" charset="0"/>
              <a:ea typeface="Rams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5.- ¡Participa en el sorteo de premios increíbles cada mes!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1248DD-449C-B974-DCE5-BBC6FE025477}"/>
              </a:ext>
            </a:extLst>
          </p:cNvPr>
          <p:cNvSpPr txBox="1"/>
          <p:nvPr/>
        </p:nvSpPr>
        <p:spPr>
          <a:xfrm>
            <a:off x="730923" y="2909861"/>
            <a:ext cx="35124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Transcurrido cada mes, se realizará el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sorteo de multitud de premios entre los participantes que se encuentren en cada etapa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.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AF1268-DA55-FBE2-9AE2-43021462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377562"/>
            <a:ext cx="1510291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1EE5E04-F837-4EE7-1BFB-ED853ED6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70" y="1330981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A0878B-C8B0-AFE7-A2E7-A7C9132A7C04}"/>
              </a:ext>
            </a:extLst>
          </p:cNvPr>
          <p:cNvSpPr txBox="1"/>
          <p:nvPr/>
        </p:nvSpPr>
        <p:spPr>
          <a:xfrm>
            <a:off x="4338969" y="2909861"/>
            <a:ext cx="3512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¡El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comercio local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e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instituciones locales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 han aportado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más de 100 premios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!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BE6D3D-C00A-0671-1503-D693096B7D32}"/>
              </a:ext>
            </a:extLst>
          </p:cNvPr>
          <p:cNvSpPr txBox="1"/>
          <p:nvPr/>
        </p:nvSpPr>
        <p:spPr>
          <a:xfrm>
            <a:off x="7957433" y="2909861"/>
            <a:ext cx="3512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Los participantes de cada etapa podrán optar a los premios de esa etapa y las anteriores, por lo que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pasar de etapa aumenta las posibilidades de conseguir premios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.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F241F7-9E8B-A591-BCF5-8F600A25D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5" y="1341562"/>
            <a:ext cx="1116000" cy="1116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297CC24-EDDD-F0D5-A28E-27239C3B4837}"/>
              </a:ext>
            </a:extLst>
          </p:cNvPr>
          <p:cNvSpPr txBox="1"/>
          <p:nvPr/>
        </p:nvSpPr>
        <p:spPr>
          <a:xfrm>
            <a:off x="824827" y="4479521"/>
            <a:ext cx="2936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Ejemplos de premios: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87F98CE-090D-3339-3D65-6BE7024B01BC}"/>
              </a:ext>
            </a:extLst>
          </p:cNvPr>
          <p:cNvSpPr txBox="1"/>
          <p:nvPr/>
        </p:nvSpPr>
        <p:spPr>
          <a:xfrm>
            <a:off x="3120587" y="4479521"/>
            <a:ext cx="84286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bonos para el tren turístico de Elche.</a:t>
            </a:r>
          </a:p>
          <a:p>
            <a:r>
              <a:rPr lang="es-ES" sz="16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menús de restauración diarios y especiales.</a:t>
            </a:r>
          </a:p>
          <a:p>
            <a:r>
              <a:rPr lang="es-ES" sz="16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pack de artículos comerciales.</a:t>
            </a:r>
          </a:p>
          <a:p>
            <a:r>
              <a:rPr lang="es-ES" sz="16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merchandising de instituciones locales.</a:t>
            </a:r>
          </a:p>
          <a:p>
            <a:r>
              <a:rPr lang="es-ES" sz="16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entradas para cine, teatro y museos.</a:t>
            </a:r>
          </a:p>
          <a:p>
            <a:r>
              <a:rPr lang="es-ES" sz="1600" dirty="0">
                <a:solidFill>
                  <a:srgbClr val="5F2167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¡... y muchos más!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6.- ¡Lucha por los premios finales!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27786EC-D578-0241-4196-82653BFB4861}"/>
              </a:ext>
            </a:extLst>
          </p:cNvPr>
          <p:cNvGrpSpPr/>
          <p:nvPr/>
        </p:nvGrpSpPr>
        <p:grpSpPr>
          <a:xfrm>
            <a:off x="1782053" y="2382480"/>
            <a:ext cx="1439527" cy="1439527"/>
            <a:chOff x="1943817" y="3429472"/>
            <a:chExt cx="1116000" cy="11160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E7D1BAD-EA58-5AD7-6283-2DB9C6ED5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817" y="3429472"/>
              <a:ext cx="1116000" cy="1116000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8B273C7-4004-E453-0803-BC9F03018BF5}"/>
                </a:ext>
              </a:extLst>
            </p:cNvPr>
            <p:cNvSpPr/>
            <p:nvPr/>
          </p:nvSpPr>
          <p:spPr>
            <a:xfrm>
              <a:off x="2422798" y="3717826"/>
              <a:ext cx="148952" cy="18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25B5EBF-F594-686D-8CDB-3F5CB96A4E07}"/>
                </a:ext>
              </a:extLst>
            </p:cNvPr>
            <p:cNvSpPr/>
            <p:nvPr/>
          </p:nvSpPr>
          <p:spPr>
            <a:xfrm>
              <a:off x="2215629" y="3896419"/>
              <a:ext cx="148952" cy="18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781461-5BCA-53B0-9C14-12617D2FA362}"/>
              </a:ext>
            </a:extLst>
          </p:cNvPr>
          <p:cNvSpPr txBox="1"/>
          <p:nvPr/>
        </p:nvSpPr>
        <p:spPr>
          <a:xfrm>
            <a:off x="730923" y="4068622"/>
            <a:ext cx="3512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Al participante que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más puntos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haya conseguido durante los 6 meses que dura el juego.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8E9A2CE-A488-A907-D919-5C5B50B5DFF1}"/>
              </a:ext>
            </a:extLst>
          </p:cNvPr>
          <p:cNvSpPr txBox="1"/>
          <p:nvPr/>
        </p:nvSpPr>
        <p:spPr>
          <a:xfrm>
            <a:off x="4338969" y="4068622"/>
            <a:ext cx="35124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Al participante que haya realizado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más viajes con bonos gratuitos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(Bus Lliure y Tarjeta Dorada) durante los 6 meses que dura el juego.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AEBF05-FD33-EEF5-4017-D6FA4E266D3D}"/>
              </a:ext>
            </a:extLst>
          </p:cNvPr>
          <p:cNvSpPr txBox="1"/>
          <p:nvPr/>
        </p:nvSpPr>
        <p:spPr>
          <a:xfrm>
            <a:off x="7957433" y="4068622"/>
            <a:ext cx="35124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Al participante que haya realizado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más viajes con bonos de pago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durante los 6 meses que dura el juego.</a:t>
            </a:r>
            <a:endParaRPr lang="es-ES" sz="1600" dirty="0">
              <a:latin typeface="Rams" pitchFamily="50" charset="0"/>
              <a:ea typeface="Rams Lt" pitchFamily="50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1C1955D-B921-E26A-1C98-B74CA383168C}"/>
              </a:ext>
            </a:extLst>
          </p:cNvPr>
          <p:cNvGrpSpPr/>
          <p:nvPr/>
        </p:nvGrpSpPr>
        <p:grpSpPr>
          <a:xfrm>
            <a:off x="8961502" y="2404542"/>
            <a:ext cx="1522050" cy="1277156"/>
            <a:chOff x="8961502" y="2404542"/>
            <a:chExt cx="1522050" cy="1277156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A9F1501-3387-6CA6-34DD-BFAE300B8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502" y="2565698"/>
              <a:ext cx="1454182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BFFA485-7EE3-32D5-8E99-FB5235318982}"/>
                </a:ext>
              </a:extLst>
            </p:cNvPr>
            <p:cNvSpPr/>
            <p:nvPr/>
          </p:nvSpPr>
          <p:spPr>
            <a:xfrm>
              <a:off x="10051504" y="240454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F21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rgbClr val="5F2167"/>
                  </a:solidFill>
                  <a:latin typeface="Rams" pitchFamily="50" charset="0"/>
                </a:rPr>
                <a:t>€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E48D3C9-29F3-0A5C-E564-82D2B73E27AA}"/>
              </a:ext>
            </a:extLst>
          </p:cNvPr>
          <p:cNvGrpSpPr/>
          <p:nvPr/>
        </p:nvGrpSpPr>
        <p:grpSpPr>
          <a:xfrm>
            <a:off x="5368114" y="2404542"/>
            <a:ext cx="1521992" cy="1277156"/>
            <a:chOff x="5368114" y="2404542"/>
            <a:chExt cx="1521992" cy="127715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EA9FE354-7EFE-2925-5133-F0DD20003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114" y="2565698"/>
              <a:ext cx="1454182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9464698-145A-8150-8902-5690CAAACA78}"/>
                </a:ext>
              </a:extLst>
            </p:cNvPr>
            <p:cNvSpPr/>
            <p:nvPr/>
          </p:nvSpPr>
          <p:spPr>
            <a:xfrm>
              <a:off x="6458058" y="240454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F21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400" dirty="0">
                  <a:solidFill>
                    <a:srgbClr val="5F2167"/>
                  </a:solidFill>
                  <a:latin typeface="Rams" pitchFamily="50" charset="0"/>
                </a:rPr>
                <a:t>free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878ADC1-5127-1D77-9BB3-E6F3092C5E56}"/>
              </a:ext>
            </a:extLst>
          </p:cNvPr>
          <p:cNvSpPr txBox="1"/>
          <p:nvPr/>
        </p:nvSpPr>
        <p:spPr>
          <a:xfrm>
            <a:off x="694606" y="1129529"/>
            <a:ext cx="10585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Al final del juego, entregaremos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3 premios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a los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participantes que más hayan contribuido a mejorar la calidad del aire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Black" pitchFamily="50" charset="0"/>
                <a:ea typeface="Rams Lt" pitchFamily="50" charset="0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de Elche.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Rams Black" pitchFamily="50" charset="0"/>
              <a:ea typeface="Rams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Página web formulabus.avanzagrupo.com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6044CD-9093-AC35-BAA8-D12CFA02C74B}"/>
              </a:ext>
            </a:extLst>
          </p:cNvPr>
          <p:cNvSpPr txBox="1"/>
          <p:nvPr/>
        </p:nvSpPr>
        <p:spPr>
          <a:xfrm>
            <a:off x="694606" y="1129529"/>
            <a:ext cx="1087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Los participantes, </a:t>
            </a:r>
            <a:r>
              <a:rPr lang="es-ES" sz="1800" dirty="0">
                <a:latin typeface="Rams Black" pitchFamily="50" charset="0"/>
                <a:ea typeface="Rams Lt" pitchFamily="50" charset="0"/>
              </a:rPr>
              <a:t>iniciando sesión en la página web de Fórmula Bus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, podrán, entre otras cosas: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7605A94-8A55-18E7-F371-78695F029351}"/>
              </a:ext>
            </a:extLst>
          </p:cNvPr>
          <p:cNvCxnSpPr>
            <a:cxnSpLocks/>
          </p:cNvCxnSpPr>
          <p:nvPr/>
        </p:nvCxnSpPr>
        <p:spPr>
          <a:xfrm>
            <a:off x="949871" y="2078335"/>
            <a:ext cx="0" cy="3436640"/>
          </a:xfrm>
          <a:prstGeom prst="line">
            <a:avLst/>
          </a:prstGeom>
          <a:noFill/>
          <a:ln w="19050" cap="flat">
            <a:solidFill>
              <a:srgbClr val="E2241B"/>
            </a:solidFill>
            <a:prstDash val="sysDot"/>
            <a:miter lim="8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1D9726A8-248F-16E5-B646-13D8523E564F}"/>
              </a:ext>
            </a:extLst>
          </p:cNvPr>
          <p:cNvSpPr/>
          <p:nvPr/>
        </p:nvSpPr>
        <p:spPr>
          <a:xfrm>
            <a:off x="877871" y="1984003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8E46F47-4DA6-73F3-57BD-570305EF6916}"/>
              </a:ext>
            </a:extLst>
          </p:cNvPr>
          <p:cNvSpPr/>
          <p:nvPr/>
        </p:nvSpPr>
        <p:spPr>
          <a:xfrm>
            <a:off x="877871" y="2566562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E00ABE0-FAB6-E338-97FB-34B61CC5EAC1}"/>
              </a:ext>
            </a:extLst>
          </p:cNvPr>
          <p:cNvSpPr/>
          <p:nvPr/>
        </p:nvSpPr>
        <p:spPr>
          <a:xfrm>
            <a:off x="877871" y="3731680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4ED2E3-C285-7EF5-0113-4CEC750BBBE3}"/>
              </a:ext>
            </a:extLst>
          </p:cNvPr>
          <p:cNvSpPr/>
          <p:nvPr/>
        </p:nvSpPr>
        <p:spPr>
          <a:xfrm>
            <a:off x="877871" y="4314239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CC33A9-1EA9-5FB0-3B54-1F071E20F0A1}"/>
              </a:ext>
            </a:extLst>
          </p:cNvPr>
          <p:cNvSpPr/>
          <p:nvPr/>
        </p:nvSpPr>
        <p:spPr>
          <a:xfrm>
            <a:off x="877871" y="5479355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931468-15DB-5D01-0CC1-93D7EF5FACC4}"/>
              </a:ext>
            </a:extLst>
          </p:cNvPr>
          <p:cNvSpPr txBox="1"/>
          <p:nvPr/>
        </p:nvSpPr>
        <p:spPr>
          <a:xfrm>
            <a:off x="1185288" y="1894672"/>
            <a:ext cx="915838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800" dirty="0">
                <a:latin typeface="Rams Black" pitchFamily="50" charset="0"/>
                <a:ea typeface="Rams Lt" pitchFamily="50" charset="0"/>
              </a:rPr>
              <a:t>Registrarse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, a partir de la semana del 24 de octubre.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Editar sus datos personales y personalizar su avatar.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Consultar </a:t>
            </a:r>
            <a:r>
              <a:rPr lang="es-ES" sz="1800" dirty="0">
                <a:latin typeface="Rams Black" pitchFamily="50" charset="0"/>
                <a:ea typeface="Rams Lt" pitchFamily="50" charset="0"/>
              </a:rPr>
              <a:t>qué retos han completado 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y cuáles están pendientes por completar.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Consultar sus </a:t>
            </a:r>
            <a:r>
              <a:rPr lang="es-ES" sz="1800" dirty="0">
                <a:latin typeface="Rams Black" pitchFamily="50" charset="0"/>
                <a:ea typeface="Rams Lt" pitchFamily="50" charset="0"/>
              </a:rPr>
              <a:t>puntos y viajes totales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, y en qué </a:t>
            </a:r>
            <a:r>
              <a:rPr lang="es-ES" sz="1800" dirty="0">
                <a:latin typeface="Rams Black" pitchFamily="50" charset="0"/>
                <a:ea typeface="Rams Lt" pitchFamily="50" charset="0"/>
              </a:rPr>
              <a:t>etapa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 se encuentran.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Consultar a qué </a:t>
            </a:r>
            <a:r>
              <a:rPr lang="es-ES" sz="1800" dirty="0">
                <a:latin typeface="Rams Black" pitchFamily="50" charset="0"/>
                <a:ea typeface="Rams Lt" pitchFamily="50" charset="0"/>
              </a:rPr>
              <a:t>premios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 se optan en cada etapa.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Consultar el </a:t>
            </a:r>
            <a:r>
              <a:rPr lang="es-ES" sz="1800" dirty="0">
                <a:latin typeface="Rams Black" pitchFamily="50" charset="0"/>
                <a:ea typeface="Rams Lt" pitchFamily="50" charset="0"/>
              </a:rPr>
              <a:t>ranking de los usuarios 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con más puntos y viajes.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Contestar </a:t>
            </a:r>
            <a:r>
              <a:rPr lang="es-ES" sz="1800" dirty="0">
                <a:latin typeface="Rams Black" pitchFamily="50" charset="0"/>
                <a:ea typeface="Rams Lt" pitchFamily="50" charset="0"/>
              </a:rPr>
              <a:t>preguntas y encuestas 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con las que conseguir puntos extra.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E8BC83A-61C1-450B-9FDF-B8358BE93B75}"/>
              </a:ext>
            </a:extLst>
          </p:cNvPr>
          <p:cNvSpPr/>
          <p:nvPr/>
        </p:nvSpPr>
        <p:spPr>
          <a:xfrm>
            <a:off x="877871" y="4896798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2D94E18-65AF-828F-4A3B-CF799F496A07}"/>
              </a:ext>
            </a:extLst>
          </p:cNvPr>
          <p:cNvSpPr/>
          <p:nvPr/>
        </p:nvSpPr>
        <p:spPr>
          <a:xfrm>
            <a:off x="877871" y="3149121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8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Campaña de comunicación a usuarios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3B6067-287C-474A-B2BA-2F16C368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454" y="1008112"/>
            <a:ext cx="3506519" cy="50859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2DEC61-AF8E-44B1-62F5-3407BDF9A117}"/>
              </a:ext>
            </a:extLst>
          </p:cNvPr>
          <p:cNvSpPr txBox="1"/>
          <p:nvPr/>
        </p:nvSpPr>
        <p:spPr>
          <a:xfrm>
            <a:off x="694606" y="1129529"/>
            <a:ext cx="6192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La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semana del 24 de octubre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se lanzará la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campaña de comunicación a usuarios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: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BE8155-CC2A-EDC2-2373-585367B3D076}"/>
              </a:ext>
            </a:extLst>
          </p:cNvPr>
          <p:cNvCxnSpPr>
            <a:cxnSpLocks/>
          </p:cNvCxnSpPr>
          <p:nvPr/>
        </p:nvCxnSpPr>
        <p:spPr>
          <a:xfrm>
            <a:off x="949871" y="2078335"/>
            <a:ext cx="0" cy="3436640"/>
          </a:xfrm>
          <a:prstGeom prst="line">
            <a:avLst/>
          </a:prstGeom>
          <a:noFill/>
          <a:ln w="19050" cap="flat">
            <a:solidFill>
              <a:srgbClr val="E2241B"/>
            </a:solidFill>
            <a:prstDash val="sysDot"/>
            <a:miter lim="8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B9AB0BCF-AD58-5744-83EB-404436AF1BB4}"/>
              </a:ext>
            </a:extLst>
          </p:cNvPr>
          <p:cNvSpPr/>
          <p:nvPr/>
        </p:nvSpPr>
        <p:spPr>
          <a:xfrm>
            <a:off x="877871" y="1984003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1C2C8FA-B3F3-D86A-D9AF-92D7C93CD9D6}"/>
              </a:ext>
            </a:extLst>
          </p:cNvPr>
          <p:cNvSpPr/>
          <p:nvPr/>
        </p:nvSpPr>
        <p:spPr>
          <a:xfrm>
            <a:off x="877871" y="2623766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F4FEED1-3A16-6042-49DD-674F30B2BCF0}"/>
              </a:ext>
            </a:extLst>
          </p:cNvPr>
          <p:cNvSpPr/>
          <p:nvPr/>
        </p:nvSpPr>
        <p:spPr>
          <a:xfrm>
            <a:off x="877871" y="3517000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3CD0B4A-4C68-F1F9-092F-7242BF52F2FB}"/>
              </a:ext>
            </a:extLst>
          </p:cNvPr>
          <p:cNvSpPr/>
          <p:nvPr/>
        </p:nvSpPr>
        <p:spPr>
          <a:xfrm>
            <a:off x="877871" y="4149874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D69AC7F-3252-78D8-FF00-C5D954F48C06}"/>
              </a:ext>
            </a:extLst>
          </p:cNvPr>
          <p:cNvSpPr/>
          <p:nvPr/>
        </p:nvSpPr>
        <p:spPr>
          <a:xfrm>
            <a:off x="877871" y="5442975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564D7E-EDA6-5DDC-03E1-821C95CEDA13}"/>
              </a:ext>
            </a:extLst>
          </p:cNvPr>
          <p:cNvSpPr txBox="1"/>
          <p:nvPr/>
        </p:nvSpPr>
        <p:spPr>
          <a:xfrm>
            <a:off x="1185289" y="1894672"/>
            <a:ext cx="703738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Entrevista en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programa de radio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Rams Lt" pitchFamily="50" charset="0"/>
              <a:ea typeface="Rams Lt" pitchFamily="50" charset="0"/>
            </a:endParaRPr>
          </a:p>
          <a:p>
            <a:pPr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Lanzamiento de la página web </a:t>
            </a:r>
            <a:r>
              <a:rPr lang="es-ES" sz="1600" u="sng" dirty="0">
                <a:latin typeface="Rams Black" pitchFamily="50" charset="0"/>
                <a:ea typeface="Rams Lt" pitchFamily="50" charset="0"/>
              </a:rPr>
              <a:t>formulabus.avanzagrupo.com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 e inicio del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registro de participantes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Rams Lt" pitchFamily="50" charset="0"/>
              <a:ea typeface="Rams Lt" pitchFamily="50" charset="0"/>
            </a:endParaRPr>
          </a:p>
          <a:p>
            <a:pPr>
              <a:spcBef>
                <a:spcPts val="600"/>
              </a:spcBef>
            </a:pPr>
            <a:r>
              <a:rPr lang="es-ES" sz="1600" dirty="0">
                <a:latin typeface="Rams Black" pitchFamily="50" charset="0"/>
                <a:ea typeface="Rams Lt" pitchFamily="50" charset="0"/>
              </a:rPr>
              <a:t>Vinilado de autobuses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con creatividades de promoción de Fórmula Bus.</a:t>
            </a:r>
          </a:p>
          <a:p>
            <a:pPr>
              <a:spcBef>
                <a:spcPts val="600"/>
              </a:spcBef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Rams Lt" pitchFamily="50" charset="0"/>
              <a:ea typeface="Rams Lt" pitchFamily="50" charset="0"/>
            </a:endParaRPr>
          </a:p>
          <a:p>
            <a:pPr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Reparto de </a:t>
            </a:r>
            <a:r>
              <a:rPr lang="es-ES" sz="1600" dirty="0">
                <a:latin typeface="Rams Black" pitchFamily="50" charset="0"/>
                <a:ea typeface="Rams Lt" pitchFamily="50" charset="0"/>
              </a:rPr>
              <a:t>dípticos de Fórmula Bus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 durante la campaña HOLA.</a:t>
            </a:r>
          </a:p>
          <a:p>
            <a:pPr>
              <a:spcBef>
                <a:spcPts val="600"/>
              </a:spcBef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Rams Lt" pitchFamily="50" charset="0"/>
              <a:ea typeface="Rams Lt" pitchFamily="50" charset="0"/>
            </a:endParaRPr>
          </a:p>
          <a:p>
            <a:pPr>
              <a:spcBef>
                <a:spcPts val="600"/>
              </a:spcBef>
            </a:pPr>
            <a:r>
              <a:rPr lang="es-ES" sz="1600" dirty="0">
                <a:latin typeface="Rams Black" pitchFamily="50" charset="0"/>
                <a:ea typeface="Rams Lt" pitchFamily="50" charset="0"/>
              </a:rPr>
              <a:t>Vídeo de Fórmula Bus en las pantallas interiores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de la flota. </a:t>
            </a:r>
          </a:p>
          <a:p>
            <a:pPr>
              <a:spcBef>
                <a:spcPts val="600"/>
              </a:spcBef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Rams Lt" pitchFamily="50" charset="0"/>
              <a:ea typeface="Rams Lt" pitchFamily="50" charset="0"/>
            </a:endParaRPr>
          </a:p>
          <a:p>
            <a:pPr>
              <a:spcBef>
                <a:spcPts val="600"/>
              </a:spcBef>
            </a:pPr>
            <a:r>
              <a:rPr lang="es-ES" sz="1600" dirty="0">
                <a:latin typeface="Rams Black" pitchFamily="50" charset="0"/>
                <a:ea typeface="Rams Lt" pitchFamily="50" charset="0"/>
              </a:rPr>
              <a:t>Comunicación verbal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a usuarios por conductores e inspectores.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AC78ACA-B6EC-56E2-44EF-77E6FC3D5608}"/>
              </a:ext>
            </a:extLst>
          </p:cNvPr>
          <p:cNvSpPr/>
          <p:nvPr/>
        </p:nvSpPr>
        <p:spPr>
          <a:xfrm>
            <a:off x="877871" y="4797962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3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7D5EEF-6D39-4387-B2DC-612DC2251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20" y="1577070"/>
            <a:ext cx="2086263" cy="127666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518B923-91CD-9A49-915E-4B6761368246}"/>
              </a:ext>
            </a:extLst>
          </p:cNvPr>
          <p:cNvSpPr txBox="1"/>
          <p:nvPr/>
        </p:nvSpPr>
        <p:spPr>
          <a:xfrm>
            <a:off x="864940" y="421266"/>
            <a:ext cx="1028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ms" pitchFamily="50" charset="0"/>
                <a:ea typeface="Rams Lt" pitchFamily="50" charset="0"/>
              </a:rPr>
              <a:t>Nuestros </a:t>
            </a:r>
            <a:r>
              <a:rPr lang="es-ES" sz="2800" dirty="0">
                <a:solidFill>
                  <a:srgbClr val="FF3818"/>
                </a:solidFill>
                <a:latin typeface="Rams" pitchFamily="50" charset="0"/>
                <a:ea typeface="Rams Lt" pitchFamily="50" charset="0"/>
              </a:rPr>
              <a:t>patrocinadores</a:t>
            </a:r>
          </a:p>
        </p:txBody>
      </p:sp>
      <p:pic>
        <p:nvPicPr>
          <p:cNvPr id="1028" name="Picture 4" descr="Identidad corporativa - El Corte Inglés">
            <a:extLst>
              <a:ext uri="{FF2B5EF4-FFF2-40B4-BE49-F238E27FC236}">
                <a16:creationId xmlns:a16="http://schemas.microsoft.com/office/drawing/2014/main" id="{AC3948A6-CD67-D5F9-61E7-EDED1D2E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54" y="1659019"/>
            <a:ext cx="1697949" cy="9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tipo de Carrefour; historia y evolución | Creativos Online">
            <a:extLst>
              <a:ext uri="{FF2B5EF4-FFF2-40B4-BE49-F238E27FC236}">
                <a16:creationId xmlns:a16="http://schemas.microsoft.com/office/drawing/2014/main" id="{052D4E6F-434F-0F34-7246-88F709B44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21" y="5110467"/>
            <a:ext cx="1781007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1B41A4-6E52-7F77-5495-5CAC3EC4D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42" y="5096211"/>
            <a:ext cx="2068719" cy="955519"/>
          </a:xfrm>
          <a:prstGeom prst="rect">
            <a:avLst/>
          </a:prstGeom>
        </p:spPr>
      </p:pic>
      <p:pic>
        <p:nvPicPr>
          <p:cNvPr id="7172" name="Picture 4" descr="Cise España - Home | Facebook">
            <a:extLst>
              <a:ext uri="{FF2B5EF4-FFF2-40B4-BE49-F238E27FC236}">
                <a16:creationId xmlns:a16="http://schemas.microsoft.com/office/drawing/2014/main" id="{D134D97E-2CEA-305B-ED32-8C7045CF1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27658" r="14492" b="29294"/>
          <a:stretch/>
        </p:blipFill>
        <p:spPr bwMode="auto">
          <a:xfrm>
            <a:off x="667457" y="5171199"/>
            <a:ext cx="1454199" cy="9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aberna El Granero | Elche ES | Facebook">
            <a:extLst>
              <a:ext uri="{FF2B5EF4-FFF2-40B4-BE49-F238E27FC236}">
                <a16:creationId xmlns:a16="http://schemas.microsoft.com/office/drawing/2014/main" id="{63946297-E367-CBB8-16D9-96526F97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3" y="3263034"/>
            <a:ext cx="1270462" cy="12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1B07579-2229-881B-75BF-A0E9855E3F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21" y="1716383"/>
            <a:ext cx="1990751" cy="93567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EA389F-5F93-52CB-95B6-C1DF092B86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57" y="3463934"/>
            <a:ext cx="1697950" cy="925423"/>
          </a:xfrm>
          <a:prstGeom prst="rect">
            <a:avLst/>
          </a:prstGeom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4E8502F0-1C4A-12EE-8341-9FBEF320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304" y="3289983"/>
            <a:ext cx="1063828" cy="12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3C775D-22CB-47A1-07E8-B8D8617309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57"/>
          <a:stretch/>
        </p:blipFill>
        <p:spPr>
          <a:xfrm>
            <a:off x="5190808" y="3381826"/>
            <a:ext cx="1027406" cy="107730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90D89AF-0B6F-2E0F-114B-5960D4E6CE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51" y="3304179"/>
            <a:ext cx="925037" cy="1164383"/>
          </a:xfrm>
          <a:prstGeom prst="rect">
            <a:avLst/>
          </a:prstGeom>
        </p:spPr>
      </p:pic>
      <p:pic>
        <p:nvPicPr>
          <p:cNvPr id="7180" name="Picture 12" descr="NOTICIAS – COPE Elche – 100.8 FM">
            <a:extLst>
              <a:ext uri="{FF2B5EF4-FFF2-40B4-BE49-F238E27FC236}">
                <a16:creationId xmlns:a16="http://schemas.microsoft.com/office/drawing/2014/main" id="{087A9081-3400-5CC1-3F2E-DFC0170CA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4" b="28773"/>
          <a:stretch/>
        </p:blipFill>
        <p:spPr bwMode="auto">
          <a:xfrm>
            <a:off x="10285573" y="5268861"/>
            <a:ext cx="1454199" cy="7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777F6CB-14A3-367F-764E-0C29141F80C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6276" r="14927" b="46001"/>
          <a:stretch/>
        </p:blipFill>
        <p:spPr>
          <a:xfrm>
            <a:off x="6581168" y="5344669"/>
            <a:ext cx="1874128" cy="6699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CBC1A59-107B-4261-B4EC-39E92BF3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90" y="1666797"/>
            <a:ext cx="1805567" cy="9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EB9E39-E69D-444B-A4A1-BEBF048426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3853" y="3572021"/>
            <a:ext cx="1933575" cy="658508"/>
          </a:xfrm>
          <a:prstGeom prst="rect">
            <a:avLst/>
          </a:prstGeom>
        </p:spPr>
      </p:pic>
      <p:pic>
        <p:nvPicPr>
          <p:cNvPr id="5" name="00293670-aecb-4a54-a2ec-a840e32ad281" descr="Image">
            <a:extLst>
              <a:ext uri="{FF2B5EF4-FFF2-40B4-BE49-F238E27FC236}">
                <a16:creationId xmlns:a16="http://schemas.microsoft.com/office/drawing/2014/main" id="{93417DFC-1269-4F0D-9264-914FBDD5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8" y="1597536"/>
            <a:ext cx="1394265" cy="12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BB5F7761-75E7-8BEE-112A-891C18300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5" t="16312" r="1795" b="40010"/>
          <a:stretch/>
        </p:blipFill>
        <p:spPr bwMode="auto">
          <a:xfrm>
            <a:off x="8843357" y="5307562"/>
            <a:ext cx="1225400" cy="7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7E2AFF-08C7-408A-BD79-18DE81B5B69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57" y="1480795"/>
            <a:ext cx="2237270" cy="12870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A41F50-D29D-4040-BEE2-0681FA4FC98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51" y="1583480"/>
            <a:ext cx="1428333" cy="10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864"/>
    </mc:Choice>
    <mc:Fallback xmlns="">
      <p:transition advClick="0" advTm="586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F3D22D-7532-ACB7-5B60-84C267D3E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01" y="5963713"/>
            <a:ext cx="2550103" cy="5015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E9DAB5-E2ED-162F-B555-2824662CF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24744" r="8420" b="21383"/>
          <a:stretch/>
        </p:blipFill>
        <p:spPr>
          <a:xfrm>
            <a:off x="653142" y="5878066"/>
            <a:ext cx="2123299" cy="6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Introducción: FÓRMULA BUS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61950" y="1521372"/>
            <a:ext cx="864096" cy="2241804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s-ES" sz="8000" dirty="0">
                <a:solidFill>
                  <a:srgbClr val="DA291C"/>
                </a:solidFill>
              </a:rPr>
              <a:t>“</a:t>
            </a:r>
          </a:p>
        </p:txBody>
      </p:sp>
      <p:sp>
        <p:nvSpPr>
          <p:cNvPr id="2" name="4 Marcador de contenido">
            <a:extLst>
              <a:ext uri="{FF2B5EF4-FFF2-40B4-BE49-F238E27FC236}">
                <a16:creationId xmlns:a16="http://schemas.microsoft.com/office/drawing/2014/main" id="{1A8C3AA0-408A-6B46-76DF-67923FA83EA3}"/>
              </a:ext>
            </a:extLst>
          </p:cNvPr>
          <p:cNvSpPr txBox="1">
            <a:spLocks/>
          </p:cNvSpPr>
          <p:nvPr/>
        </p:nvSpPr>
        <p:spPr>
          <a:xfrm>
            <a:off x="798785" y="2205658"/>
            <a:ext cx="10592842" cy="343850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5F2167"/>
              </a:buClr>
              <a:buFont typeface="Arial" pitchFamily="34" charset="0"/>
              <a:buChar char="•"/>
              <a:defRPr sz="18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DA361C"/>
              </a:buClr>
              <a:buFont typeface="Arial" pitchFamily="34" charset="0"/>
              <a:buChar char="–"/>
              <a:defRPr sz="14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s-ES" sz="2000" dirty="0"/>
              <a:t>El </a:t>
            </a:r>
            <a:r>
              <a:rPr lang="es-ES" sz="2000" b="1" dirty="0"/>
              <a:t>Ayuntamiento de Elche </a:t>
            </a:r>
            <a:r>
              <a:rPr lang="es-ES" sz="2000" dirty="0"/>
              <a:t>y </a:t>
            </a:r>
            <a:r>
              <a:rPr lang="es-ES" sz="2000" b="1" dirty="0"/>
              <a:t>Avanza-Elche</a:t>
            </a:r>
            <a:r>
              <a:rPr lang="es-ES" sz="2000" dirty="0"/>
              <a:t> presentan </a:t>
            </a:r>
            <a:r>
              <a:rPr lang="es-ES" sz="2000" b="1" dirty="0"/>
              <a:t>FÓRMULA BUS</a:t>
            </a:r>
            <a:r>
              <a:rPr lang="es-ES" sz="2000" dirty="0"/>
              <a:t>, un proyecto piloto pionero e innovador que será clave en la transformación de la imagen del transporte público de Elche, hacia otra más digital, atractiva e innovadora, y permitirá </a:t>
            </a:r>
            <a:r>
              <a:rPr lang="es-ES" sz="2000" b="1" dirty="0"/>
              <a:t>ahorrar más de 11 toneladas de CO</a:t>
            </a:r>
            <a:r>
              <a:rPr lang="es-ES" sz="2000" b="1" baseline="-25000" dirty="0"/>
              <a:t>2</a:t>
            </a:r>
            <a:r>
              <a:rPr lang="es-ES" sz="2000" b="1" dirty="0"/>
              <a:t> en la ciudad</a:t>
            </a:r>
            <a:r>
              <a:rPr lang="es-ES" sz="2000" dirty="0"/>
              <a:t>, contribuyendo al objetivo del </a:t>
            </a:r>
            <a:r>
              <a:rPr lang="es-ES" sz="2000" b="1" dirty="0"/>
              <a:t>Plan de Movilidad Sostenible de Elche </a:t>
            </a:r>
            <a:r>
              <a:rPr lang="es-ES" sz="2000" dirty="0"/>
              <a:t>de reducir las emisiones contaminantes y el gasto energético en un 50% para 2030.</a:t>
            </a:r>
          </a:p>
        </p:txBody>
      </p:sp>
      <p:sp>
        <p:nvSpPr>
          <p:cNvPr id="3" name="4 Marcador de contenido">
            <a:extLst>
              <a:ext uri="{FF2B5EF4-FFF2-40B4-BE49-F238E27FC236}">
                <a16:creationId xmlns:a16="http://schemas.microsoft.com/office/drawing/2014/main" id="{A09A1F68-9652-6B4A-4590-463446C92F77}"/>
              </a:ext>
            </a:extLst>
          </p:cNvPr>
          <p:cNvSpPr txBox="1">
            <a:spLocks/>
          </p:cNvSpPr>
          <p:nvPr/>
        </p:nvSpPr>
        <p:spPr>
          <a:xfrm rot="10800000">
            <a:off x="11190114" y="2699107"/>
            <a:ext cx="864096" cy="2241804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5F2167"/>
              </a:buClr>
              <a:buFont typeface="Arial" pitchFamily="34" charset="0"/>
              <a:buChar char="•"/>
              <a:defRPr sz="18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DA361C"/>
              </a:buClr>
              <a:buFont typeface="Arial" pitchFamily="34" charset="0"/>
              <a:buChar char="–"/>
              <a:defRPr sz="14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itchFamily="34" charset="0"/>
              <a:buNone/>
            </a:pPr>
            <a:r>
              <a:rPr lang="es-ES" sz="8000">
                <a:solidFill>
                  <a:srgbClr val="DA291C"/>
                </a:solidFill>
              </a:rPr>
              <a:t>“</a:t>
            </a:r>
            <a:endParaRPr lang="es-ES" sz="8000" dirty="0">
              <a:solidFill>
                <a:srgbClr val="DA2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Funcionamiento: FÓRMULA BUS</a:t>
            </a:r>
          </a:p>
        </p:txBody>
      </p:sp>
      <p:sp>
        <p:nvSpPr>
          <p:cNvPr id="2" name="4 Marcador de contenido">
            <a:extLst>
              <a:ext uri="{FF2B5EF4-FFF2-40B4-BE49-F238E27FC236}">
                <a16:creationId xmlns:a16="http://schemas.microsoft.com/office/drawing/2014/main" id="{1A8C3AA0-408A-6B46-76DF-67923FA83EA3}"/>
              </a:ext>
            </a:extLst>
          </p:cNvPr>
          <p:cNvSpPr txBox="1">
            <a:spLocks/>
          </p:cNvSpPr>
          <p:nvPr/>
        </p:nvSpPr>
        <p:spPr>
          <a:xfrm>
            <a:off x="1270669" y="1197546"/>
            <a:ext cx="10120957" cy="4446619"/>
          </a:xfrm>
          <a:prstGeom prst="rect">
            <a:avLst/>
          </a:prstGeom>
        </p:spPr>
        <p:txBody>
          <a:bodyPr vert="horz" lIns="121917" tIns="60958" rIns="121917" bIns="60958" rtlCol="0">
            <a:normAutofit fontScale="77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5F2167"/>
              </a:buClr>
              <a:buFont typeface="Arial" pitchFamily="34" charset="0"/>
              <a:buChar char="•"/>
              <a:defRPr sz="18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DA361C"/>
              </a:buClr>
              <a:buFont typeface="Arial" pitchFamily="34" charset="0"/>
              <a:buChar char="–"/>
              <a:defRPr sz="14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54585A"/>
                </a:solidFill>
                <a:latin typeface="Rams" pitchFamily="50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s-ES" sz="2000" dirty="0"/>
              <a:t>Está enfocado al </a:t>
            </a:r>
            <a:r>
              <a:rPr lang="es-ES" sz="2000" b="1" dirty="0"/>
              <a:t>usuario recurrente </a:t>
            </a:r>
            <a:r>
              <a:rPr lang="es-ES" sz="2000" dirty="0"/>
              <a:t>que viaje con cualquier tipo de bono o tarjeta.</a:t>
            </a:r>
          </a:p>
          <a:p>
            <a:pPr marL="0" indent="0">
              <a:lnSpc>
                <a:spcPct val="15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s-ES" sz="2000" dirty="0"/>
              <a:t>Utilizando </a:t>
            </a:r>
            <a:r>
              <a:rPr lang="es-ES" sz="2000" b="1" dirty="0"/>
              <a:t>técnicas de gamificación</a:t>
            </a:r>
            <a:r>
              <a:rPr lang="es-ES" sz="2000" dirty="0"/>
              <a:t>, se influirá en la forma de moverse de los usuarios para lograr un comportamiento más sostenible.</a:t>
            </a:r>
          </a:p>
          <a:p>
            <a:pPr marL="0" indent="0">
              <a:lnSpc>
                <a:spcPct val="15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s-ES" sz="2000" dirty="0"/>
              <a:t>Cada mes, los </a:t>
            </a:r>
            <a:r>
              <a:rPr lang="es-ES" sz="2000" b="1" dirty="0"/>
              <a:t>participantes deberán cumplir una serie de desafíos para acumular puntos y pasar de etapa </a:t>
            </a:r>
            <a:r>
              <a:rPr lang="es-ES" sz="2000" dirty="0"/>
              <a:t>en un mapa virtual de Elche, en el que incluyen lugares emblemáticos como  el Jardín Huerto del Cura, la Universidad Miguel Hernández y el Palmeral de Elche.</a:t>
            </a:r>
          </a:p>
          <a:p>
            <a:pPr marL="0" indent="0">
              <a:lnSpc>
                <a:spcPct val="15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s-ES" sz="2000" dirty="0"/>
              <a:t>Al finalizar cada mes, se </a:t>
            </a:r>
            <a:r>
              <a:rPr lang="es-ES" sz="2000" b="1" dirty="0"/>
              <a:t>realizarán sorteos de multitud de premios </a:t>
            </a:r>
            <a:r>
              <a:rPr lang="es-ES" sz="2000" dirty="0"/>
              <a:t>que ha aportado el tejido comercial e institucional de Elche entre los participantes de cada etapa. </a:t>
            </a:r>
          </a:p>
          <a:p>
            <a:pPr marL="0" indent="0">
              <a:lnSpc>
                <a:spcPct val="15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s-ES" sz="2000" dirty="0"/>
              <a:t>A medida que un </a:t>
            </a:r>
            <a:r>
              <a:rPr lang="es-ES" sz="2000" b="1" dirty="0"/>
              <a:t>participante supera etapas, tendrá mayores posibilidades de obtener mejores premios</a:t>
            </a:r>
            <a:r>
              <a:rPr lang="es-ES" sz="2000" dirty="0"/>
              <a:t>. Al finalizar el proyecto, se entregarán 3 premios directos a los participantes más responsables medioambientalmente.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94CC8EB-4F38-3944-EA29-51A588A7F340}"/>
              </a:ext>
            </a:extLst>
          </p:cNvPr>
          <p:cNvCxnSpPr>
            <a:cxnSpLocks/>
          </p:cNvCxnSpPr>
          <p:nvPr/>
        </p:nvCxnSpPr>
        <p:spPr>
          <a:xfrm>
            <a:off x="982630" y="1457325"/>
            <a:ext cx="0" cy="3276000"/>
          </a:xfrm>
          <a:prstGeom prst="line">
            <a:avLst/>
          </a:prstGeom>
          <a:noFill/>
          <a:ln w="19050" cap="flat">
            <a:solidFill>
              <a:srgbClr val="E2241B"/>
            </a:solidFill>
            <a:prstDash val="sysDot"/>
            <a:miter lim="800000"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A6AEE63B-DDE4-B445-657A-0DEC69766177}"/>
              </a:ext>
            </a:extLst>
          </p:cNvPr>
          <p:cNvSpPr/>
          <p:nvPr/>
        </p:nvSpPr>
        <p:spPr>
          <a:xfrm>
            <a:off x="910630" y="1362993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4C72995-D4CB-8C2B-8372-A6FAC886B689}"/>
              </a:ext>
            </a:extLst>
          </p:cNvPr>
          <p:cNvSpPr/>
          <p:nvPr/>
        </p:nvSpPr>
        <p:spPr>
          <a:xfrm>
            <a:off x="910630" y="1845593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76D994D-DD27-3FC1-7F90-0EA48E7BC210}"/>
              </a:ext>
            </a:extLst>
          </p:cNvPr>
          <p:cNvSpPr/>
          <p:nvPr/>
        </p:nvSpPr>
        <p:spPr>
          <a:xfrm>
            <a:off x="910630" y="2671093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8FF4D88-BACE-9F4C-276C-3F7115182A7A}"/>
              </a:ext>
            </a:extLst>
          </p:cNvPr>
          <p:cNvSpPr/>
          <p:nvPr/>
        </p:nvSpPr>
        <p:spPr>
          <a:xfrm>
            <a:off x="910630" y="3788693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7EE458A-3370-348C-2A3E-CF86182F78EC}"/>
              </a:ext>
            </a:extLst>
          </p:cNvPr>
          <p:cNvSpPr/>
          <p:nvPr/>
        </p:nvSpPr>
        <p:spPr>
          <a:xfrm>
            <a:off x="910630" y="4614193"/>
            <a:ext cx="144000" cy="144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2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Etapas de FÓRMULA BUS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1ABCC3-07A7-014F-428E-F0F7A4AE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84" y="1125538"/>
            <a:ext cx="9570244" cy="33241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410259-70D4-370A-0E51-BBF842B5C58E}"/>
              </a:ext>
            </a:extLst>
          </p:cNvPr>
          <p:cNvSpPr txBox="1"/>
          <p:nvPr/>
        </p:nvSpPr>
        <p:spPr>
          <a:xfrm>
            <a:off x="704056" y="4679578"/>
            <a:ext cx="359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DA291C"/>
                </a:solidFill>
                <a:latin typeface="Rams" pitchFamily="50" charset="0"/>
              </a:rPr>
              <a:t>1. </a:t>
            </a:r>
            <a:r>
              <a:rPr lang="es-ES" sz="1600" dirty="0">
                <a:latin typeface="Rams" pitchFamily="50" charset="0"/>
              </a:rPr>
              <a:t>Etapa de las Mil Palmeras (Jardín Huerto del Cura)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9BAD14-C598-7AC8-09D0-AAD2790DDD63}"/>
              </a:ext>
            </a:extLst>
          </p:cNvPr>
          <p:cNvSpPr txBox="1"/>
          <p:nvPr/>
        </p:nvSpPr>
        <p:spPr>
          <a:xfrm>
            <a:off x="4310732" y="4679578"/>
            <a:ext cx="359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DA291C"/>
                </a:solidFill>
                <a:latin typeface="Rams" pitchFamily="50" charset="0"/>
              </a:rPr>
              <a:t>2. </a:t>
            </a:r>
            <a:r>
              <a:rPr lang="es-ES" sz="1600" dirty="0">
                <a:latin typeface="Rams" pitchFamily="50" charset="0"/>
              </a:rPr>
              <a:t>Etapa El Paraíso (Jardín Salvador Allende)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45EC8E-4D00-9699-7FDB-9B127BC345AB}"/>
              </a:ext>
            </a:extLst>
          </p:cNvPr>
          <p:cNvSpPr txBox="1"/>
          <p:nvPr/>
        </p:nvSpPr>
        <p:spPr>
          <a:xfrm>
            <a:off x="7895406" y="4679578"/>
            <a:ext cx="359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DA291C"/>
                </a:solidFill>
                <a:latin typeface="Rams" pitchFamily="50" charset="0"/>
              </a:rPr>
              <a:t>3. </a:t>
            </a:r>
            <a:r>
              <a:rPr lang="es-ES" sz="1600" dirty="0">
                <a:latin typeface="Rams" pitchFamily="50" charset="0"/>
              </a:rPr>
              <a:t>Etapa Huellas del Pasado (Yesería de Román- Chimeneas)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7EE7D40-B149-AEA4-011E-93EC178AD785}"/>
              </a:ext>
            </a:extLst>
          </p:cNvPr>
          <p:cNvSpPr txBox="1"/>
          <p:nvPr/>
        </p:nvSpPr>
        <p:spPr>
          <a:xfrm>
            <a:off x="704056" y="5429453"/>
            <a:ext cx="359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DA291C"/>
                </a:solidFill>
                <a:latin typeface="Rams" pitchFamily="50" charset="0"/>
              </a:rPr>
              <a:t>4. </a:t>
            </a:r>
            <a:r>
              <a:rPr lang="es-ES" sz="1600" dirty="0">
                <a:latin typeface="Rams" pitchFamily="50" charset="0"/>
              </a:rPr>
              <a:t>Etapa del Barrio (Plaza del Primero de Mayo)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3B4557-2609-BBBA-0337-5092E04CFDD5}"/>
              </a:ext>
            </a:extLst>
          </p:cNvPr>
          <p:cNvSpPr txBox="1"/>
          <p:nvPr/>
        </p:nvSpPr>
        <p:spPr>
          <a:xfrm>
            <a:off x="4310732" y="5429453"/>
            <a:ext cx="359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DA291C"/>
                </a:solidFill>
                <a:latin typeface="Rams" pitchFamily="50" charset="0"/>
              </a:rPr>
              <a:t>5. </a:t>
            </a:r>
            <a:r>
              <a:rPr lang="es-ES" sz="1600" dirty="0">
                <a:latin typeface="Rams" pitchFamily="50" charset="0"/>
              </a:rPr>
              <a:t>Etapa de la Sabiduría (Universidad Miguel Hernández)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DB0BB7-09BB-88B2-86C6-D669F5D74F26}"/>
              </a:ext>
            </a:extLst>
          </p:cNvPr>
          <p:cNvSpPr txBox="1"/>
          <p:nvPr/>
        </p:nvSpPr>
        <p:spPr>
          <a:xfrm>
            <a:off x="7895406" y="5429453"/>
            <a:ext cx="359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DA291C"/>
                </a:solidFill>
                <a:latin typeface="Rams" pitchFamily="50" charset="0"/>
              </a:rPr>
              <a:t>6. </a:t>
            </a:r>
            <a:r>
              <a:rPr lang="es-ES" sz="1600" dirty="0">
                <a:latin typeface="Rams" pitchFamily="50" charset="0"/>
              </a:rPr>
              <a:t>Etapa el Palmeral de Elche ( Palmeral Histórico).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4E5ABCB-7F31-A2C1-0E92-24013F23A8EA}"/>
              </a:ext>
            </a:extLst>
          </p:cNvPr>
          <p:cNvSpPr/>
          <p:nvPr/>
        </p:nvSpPr>
        <p:spPr>
          <a:xfrm>
            <a:off x="2888719" y="1247727"/>
            <a:ext cx="504873" cy="5048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DA291C"/>
                </a:solidFill>
                <a:latin typeface="Rams" pitchFamily="50" charset="0"/>
              </a:rPr>
              <a:t>1</a:t>
            </a:r>
            <a:endParaRPr lang="es-ES" sz="1400" dirty="0">
              <a:solidFill>
                <a:srgbClr val="DA291C"/>
              </a:solidFill>
              <a:latin typeface="Rams" pitchFamily="50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04683F8-8F8F-997B-C398-E4C0B6A6E9CA}"/>
              </a:ext>
            </a:extLst>
          </p:cNvPr>
          <p:cNvSpPr/>
          <p:nvPr/>
        </p:nvSpPr>
        <p:spPr>
          <a:xfrm>
            <a:off x="6343119" y="1247727"/>
            <a:ext cx="504873" cy="5048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DA291C"/>
                </a:solidFill>
                <a:latin typeface="Rams" pitchFamily="50" charset="0"/>
              </a:rPr>
              <a:t>2</a:t>
            </a:r>
            <a:endParaRPr lang="es-ES" sz="1400" dirty="0">
              <a:solidFill>
                <a:srgbClr val="DA291C"/>
              </a:solidFill>
              <a:latin typeface="Rams" pitchFamily="50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653AB4-29CD-26C1-D785-7F92AC179EAE}"/>
              </a:ext>
            </a:extLst>
          </p:cNvPr>
          <p:cNvSpPr/>
          <p:nvPr/>
        </p:nvSpPr>
        <p:spPr>
          <a:xfrm>
            <a:off x="5022319" y="2746327"/>
            <a:ext cx="504873" cy="5048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DA291C"/>
                </a:solidFill>
                <a:latin typeface="Rams" pitchFamily="50" charset="0"/>
              </a:rPr>
              <a:t>3</a:t>
            </a:r>
            <a:endParaRPr lang="es-ES" sz="1400" dirty="0">
              <a:solidFill>
                <a:srgbClr val="DA291C"/>
              </a:solidFill>
              <a:latin typeface="Rams" pitchFamily="50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8896331-09C6-B0B2-FC78-E37D04558322}"/>
              </a:ext>
            </a:extLst>
          </p:cNvPr>
          <p:cNvSpPr/>
          <p:nvPr/>
        </p:nvSpPr>
        <p:spPr>
          <a:xfrm>
            <a:off x="3650719" y="3863927"/>
            <a:ext cx="504873" cy="5048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DA291C"/>
                </a:solidFill>
                <a:latin typeface="Rams" pitchFamily="50" charset="0"/>
              </a:rPr>
              <a:t>4</a:t>
            </a:r>
            <a:endParaRPr lang="es-ES" sz="1400" dirty="0">
              <a:solidFill>
                <a:srgbClr val="DA291C"/>
              </a:solidFill>
              <a:latin typeface="Rams" pitchFamily="50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5889AD8-46ED-6BD5-DE65-8088EA16DEFE}"/>
              </a:ext>
            </a:extLst>
          </p:cNvPr>
          <p:cNvSpPr/>
          <p:nvPr/>
        </p:nvSpPr>
        <p:spPr>
          <a:xfrm>
            <a:off x="9518119" y="2759027"/>
            <a:ext cx="504873" cy="5048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DA291C"/>
                </a:solidFill>
                <a:latin typeface="Rams" pitchFamily="50" charset="0"/>
              </a:rPr>
              <a:t>5</a:t>
            </a:r>
            <a:endParaRPr lang="es-ES" sz="1400" dirty="0">
              <a:solidFill>
                <a:srgbClr val="DA291C"/>
              </a:solidFill>
              <a:latin typeface="Rams" pitchFamily="50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1EF43C9-5FC1-3EA4-B506-EA121FCB5950}"/>
              </a:ext>
            </a:extLst>
          </p:cNvPr>
          <p:cNvSpPr/>
          <p:nvPr/>
        </p:nvSpPr>
        <p:spPr>
          <a:xfrm>
            <a:off x="8095719" y="1196927"/>
            <a:ext cx="504873" cy="5048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DA291C"/>
                </a:solidFill>
                <a:latin typeface="Rams" pitchFamily="50" charset="0"/>
              </a:rPr>
              <a:t>6</a:t>
            </a:r>
            <a:endParaRPr lang="es-ES" sz="1400" dirty="0">
              <a:solidFill>
                <a:srgbClr val="DA291C"/>
              </a:solidFill>
              <a:latin typeface="Ram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Objetivos de FÓRMULA BUS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D50F63-9B45-A882-D4D1-87CAA4572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7" t="22001" r="81036" b="16400"/>
          <a:stretch/>
        </p:blipFill>
        <p:spPr>
          <a:xfrm>
            <a:off x="694606" y="1485578"/>
            <a:ext cx="819010" cy="96145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84DBFE8-69B8-32AB-778A-78B43F4F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64" y="4653930"/>
            <a:ext cx="946800" cy="9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08A0658-12AA-AD2A-0B36-4794F232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1485578"/>
            <a:ext cx="1227333" cy="9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7D25647-8AA8-758F-2AFF-77A67150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1" y="3121668"/>
            <a:ext cx="941994" cy="9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E9E42A1-4B61-D80B-191B-E753D614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64" y="3121668"/>
            <a:ext cx="946800" cy="9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F9436A-F0E6-E7FB-BFE6-CEA70ED6E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58" y="4653930"/>
            <a:ext cx="847881" cy="9468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85D35BD-E019-2565-54F3-CEF677D8C1AA}"/>
              </a:ext>
            </a:extLst>
          </p:cNvPr>
          <p:cNvSpPr txBox="1"/>
          <p:nvPr/>
        </p:nvSpPr>
        <p:spPr>
          <a:xfrm>
            <a:off x="1990750" y="1641675"/>
            <a:ext cx="309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54585A"/>
                </a:solidFill>
                <a:latin typeface="Rams" pitchFamily="50" charset="0"/>
              </a:rPr>
              <a:t>potenciar el uso del autobús frente al coche privado</a:t>
            </a:r>
            <a:endParaRPr lang="es-ES" sz="1800" dirty="0">
              <a:latin typeface="Rams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FD2931-010F-619F-6E2E-45B1F805DFCA}"/>
              </a:ext>
            </a:extLst>
          </p:cNvPr>
          <p:cNvSpPr txBox="1"/>
          <p:nvPr/>
        </p:nvSpPr>
        <p:spPr>
          <a:xfrm>
            <a:off x="1990750" y="3271902"/>
            <a:ext cx="309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54585A"/>
                </a:solidFill>
                <a:latin typeface="Rams" pitchFamily="50" charset="0"/>
              </a:rPr>
              <a:t>mejorar la calidad del aire de Elche</a:t>
            </a:r>
            <a:endParaRPr lang="es-ES" sz="1800" dirty="0">
              <a:latin typeface="Rams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9760608-5815-4454-E520-56F029820BC8}"/>
              </a:ext>
            </a:extLst>
          </p:cNvPr>
          <p:cNvSpPr txBox="1"/>
          <p:nvPr/>
        </p:nvSpPr>
        <p:spPr>
          <a:xfrm>
            <a:off x="1990750" y="4665664"/>
            <a:ext cx="3312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54585A"/>
                </a:solidFill>
                <a:latin typeface="Rams" pitchFamily="50" charset="0"/>
              </a:rPr>
              <a:t>recuperar el número de usuarios de transporte público previo a la pandemia</a:t>
            </a:r>
            <a:endParaRPr lang="es-ES" sz="1800" dirty="0">
              <a:latin typeface="Rams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6328FC-E039-412A-7B55-EDB927762151}"/>
              </a:ext>
            </a:extLst>
          </p:cNvPr>
          <p:cNvSpPr txBox="1"/>
          <p:nvPr/>
        </p:nvSpPr>
        <p:spPr>
          <a:xfrm>
            <a:off x="7607374" y="4804164"/>
            <a:ext cx="309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54585A"/>
                </a:solidFill>
                <a:latin typeface="Rams" pitchFamily="50" charset="0"/>
              </a:rPr>
              <a:t>promocionar el comercio e instituciones locales</a:t>
            </a:r>
            <a:endParaRPr lang="es-ES" sz="1800" dirty="0">
              <a:latin typeface="Rams" pitchFamily="50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1A3521-31D6-95EB-11FA-42678234B1E6}"/>
              </a:ext>
            </a:extLst>
          </p:cNvPr>
          <p:cNvSpPr txBox="1"/>
          <p:nvPr/>
        </p:nvSpPr>
        <p:spPr>
          <a:xfrm>
            <a:off x="7607374" y="3133402"/>
            <a:ext cx="3096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54585A"/>
                </a:solidFill>
                <a:latin typeface="Rams" pitchFamily="50" charset="0"/>
              </a:rPr>
              <a:t>digitalizar el servicio para acercarlo al público más joven</a:t>
            </a:r>
            <a:endParaRPr lang="es-ES" sz="1800" dirty="0">
              <a:latin typeface="Rams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FAE0AB-F294-FEC3-9496-A58F9BAA89A4}"/>
              </a:ext>
            </a:extLst>
          </p:cNvPr>
          <p:cNvSpPr txBox="1"/>
          <p:nvPr/>
        </p:nvSpPr>
        <p:spPr>
          <a:xfrm>
            <a:off x="7607374" y="1497313"/>
            <a:ext cx="3096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54585A"/>
                </a:solidFill>
                <a:latin typeface="Rams" pitchFamily="50" charset="0"/>
              </a:rPr>
              <a:t>interactuar con el usuario con un trato más personalizado y cercano</a:t>
            </a:r>
            <a:endParaRPr lang="es-ES" sz="1800" dirty="0">
              <a:latin typeface="Ram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Cronograma de hitos de FÓRMULA BUS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7E363D-F783-7E77-90DB-B28CD2BE2DE3}"/>
              </a:ext>
            </a:extLst>
          </p:cNvPr>
          <p:cNvSpPr txBox="1"/>
          <p:nvPr/>
        </p:nvSpPr>
        <p:spPr>
          <a:xfrm>
            <a:off x="1486694" y="3803807"/>
            <a:ext cx="1633314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Rueda de prensa</a:t>
            </a:r>
          </a:p>
          <a:p>
            <a:pPr algn="ctr">
              <a:buClr>
                <a:srgbClr val="E2241B"/>
              </a:buClr>
            </a:pPr>
            <a:endParaRPr lang="es-ES" sz="1000" dirty="0">
              <a:solidFill>
                <a:srgbClr val="464646"/>
              </a:solidFill>
              <a:latin typeface="Rams" pitchFamily="50" charset="0"/>
              <a:ea typeface="Rams Lt" pitchFamily="50" charset="0"/>
            </a:endParaRPr>
          </a:p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Campaña de comunicación a empleados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BCAC259-03EB-FDF6-7419-F7B973737AA1}"/>
              </a:ext>
            </a:extLst>
          </p:cNvPr>
          <p:cNvCxnSpPr>
            <a:cxnSpLocks/>
          </p:cNvCxnSpPr>
          <p:nvPr/>
        </p:nvCxnSpPr>
        <p:spPr>
          <a:xfrm flipV="1">
            <a:off x="436228" y="3497434"/>
            <a:ext cx="11383860" cy="10387"/>
          </a:xfrm>
          <a:prstGeom prst="line">
            <a:avLst/>
          </a:prstGeom>
          <a:noFill/>
          <a:ln w="19050" cap="flat">
            <a:solidFill>
              <a:srgbClr val="E2241B"/>
            </a:solidFill>
            <a:prstDash val="sysDot"/>
            <a:miter lim="8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0192839D-15FC-260A-69DD-1E2DE39A7E22}"/>
              </a:ext>
            </a:extLst>
          </p:cNvPr>
          <p:cNvSpPr/>
          <p:nvPr/>
        </p:nvSpPr>
        <p:spPr>
          <a:xfrm>
            <a:off x="2225346" y="3407434"/>
            <a:ext cx="180000" cy="180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9608AB-1434-2AC3-455C-AF6F23D096F3}"/>
              </a:ext>
            </a:extLst>
          </p:cNvPr>
          <p:cNvSpPr txBox="1"/>
          <p:nvPr/>
        </p:nvSpPr>
        <p:spPr>
          <a:xfrm>
            <a:off x="5038297" y="3789834"/>
            <a:ext cx="135783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Lanzamiento de FÓRMULA BUS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0627450-1919-8042-4D34-911D7AE63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4" y="2182746"/>
            <a:ext cx="1084729" cy="108472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3DF5514-EF44-A8AE-9C20-D62E7407D5AD}"/>
              </a:ext>
            </a:extLst>
          </p:cNvPr>
          <p:cNvSpPr txBox="1"/>
          <p:nvPr/>
        </p:nvSpPr>
        <p:spPr>
          <a:xfrm rot="17752050">
            <a:off x="6867338" y="2238665"/>
            <a:ext cx="19822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diciembre</a:t>
            </a: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 de 2022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B153358-C474-8635-77DC-37708DD555D8}"/>
              </a:ext>
            </a:extLst>
          </p:cNvPr>
          <p:cNvSpPr txBox="1"/>
          <p:nvPr/>
        </p:nvSpPr>
        <p:spPr>
          <a:xfrm rot="17752050">
            <a:off x="10403235" y="2456323"/>
            <a:ext cx="150771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mayo</a:t>
            </a: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 de 2023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B419A42-C713-C45B-8161-90D725598E70}"/>
              </a:ext>
            </a:extLst>
          </p:cNvPr>
          <p:cNvSpPr txBox="1"/>
          <p:nvPr/>
        </p:nvSpPr>
        <p:spPr>
          <a:xfrm rot="17752050">
            <a:off x="8594121" y="2274725"/>
            <a:ext cx="190212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>
                <a:solidFill>
                  <a:srgbClr val="622066"/>
                </a:solidFill>
                <a:latin typeface="Rams" pitchFamily="50" charset="0"/>
              </a:rPr>
              <a:t>30 </a:t>
            </a: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de abril de 2023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1760541-DDDA-CC72-29CA-29488D887EDD}"/>
              </a:ext>
            </a:extLst>
          </p:cNvPr>
          <p:cNvSpPr txBox="1"/>
          <p:nvPr/>
        </p:nvSpPr>
        <p:spPr>
          <a:xfrm rot="17752050">
            <a:off x="3949122" y="1990723"/>
            <a:ext cx="132472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24 de octubre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5AE7F97-0727-89B1-48F9-A0CAEA40FCA0}"/>
              </a:ext>
            </a:extLst>
          </p:cNvPr>
          <p:cNvSpPr txBox="1"/>
          <p:nvPr/>
        </p:nvSpPr>
        <p:spPr>
          <a:xfrm rot="17752050">
            <a:off x="5111537" y="2076051"/>
            <a:ext cx="229120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>
                <a:solidFill>
                  <a:srgbClr val="622066"/>
                </a:solidFill>
                <a:latin typeface="Rams" pitchFamily="50" charset="0"/>
              </a:rPr>
              <a:t>1</a:t>
            </a:r>
            <a:r>
              <a:rPr lang="es-ES" sz="1600" dirty="0">
                <a:solidFill>
                  <a:srgbClr val="622066"/>
                </a:solidFill>
                <a:latin typeface="Rams" pitchFamily="50" charset="0"/>
                <a:sym typeface="Calibri"/>
              </a:rPr>
              <a:t> </a:t>
            </a: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de noviembre de 2022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0538F6F-E050-107A-E74E-21C3B207A93A}"/>
              </a:ext>
            </a:extLst>
          </p:cNvPr>
          <p:cNvSpPr txBox="1"/>
          <p:nvPr/>
        </p:nvSpPr>
        <p:spPr>
          <a:xfrm rot="17752050">
            <a:off x="1763174" y="2140497"/>
            <a:ext cx="215667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19</a:t>
            </a: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622066"/>
                </a:solidFill>
                <a:effectLst/>
                <a:uFillTx/>
                <a:latin typeface="Rams" pitchFamily="50" charset="0"/>
                <a:sym typeface="Calibri"/>
              </a:rPr>
              <a:t> de octubre de 2022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DDE0A48-B712-DFD5-D500-0B908AA5FDA2}"/>
              </a:ext>
            </a:extLst>
          </p:cNvPr>
          <p:cNvSpPr txBox="1"/>
          <p:nvPr/>
        </p:nvSpPr>
        <p:spPr>
          <a:xfrm>
            <a:off x="3057854" y="3803807"/>
            <a:ext cx="1957232" cy="2339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rIns="0">
            <a:spAutoFit/>
          </a:bodyPr>
          <a:lstStyle/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Promoción en la radio y televisión local</a:t>
            </a:r>
          </a:p>
          <a:p>
            <a:pPr algn="ctr">
              <a:buClr>
                <a:srgbClr val="E2241B"/>
              </a:buClr>
            </a:pPr>
            <a:endParaRPr lang="es-ES" sz="1000" dirty="0">
              <a:solidFill>
                <a:srgbClr val="DA291C"/>
              </a:solidFill>
              <a:latin typeface="Rams Black" pitchFamily="50" charset="0"/>
              <a:ea typeface="Rams Lt" pitchFamily="50" charset="0"/>
            </a:endParaRPr>
          </a:p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Campaña de comunicación a usuarios</a:t>
            </a:r>
          </a:p>
          <a:p>
            <a:pPr algn="ctr">
              <a:buClr>
                <a:srgbClr val="E2241B"/>
              </a:buClr>
            </a:pPr>
            <a:endParaRPr lang="es-ES" sz="1000" dirty="0">
              <a:solidFill>
                <a:srgbClr val="464646"/>
              </a:solidFill>
              <a:latin typeface="Rams" pitchFamily="50" charset="0"/>
              <a:ea typeface="Rams Lt" pitchFamily="50" charset="0"/>
            </a:endParaRPr>
          </a:p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Lanzamiento de página web e inicio del periodo de registro de usuarios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D7763A0-55D4-B304-349E-75E10CD59D45}"/>
              </a:ext>
            </a:extLst>
          </p:cNvPr>
          <p:cNvSpPr txBox="1"/>
          <p:nvPr/>
        </p:nvSpPr>
        <p:spPr>
          <a:xfrm>
            <a:off x="6515460" y="3803807"/>
            <a:ext cx="1834304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Primeros sorteos de premios </a:t>
            </a:r>
          </a:p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(con periodicidad mensual)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B68CB13-B25B-71D9-094E-F276F38F5065}"/>
              </a:ext>
            </a:extLst>
          </p:cNvPr>
          <p:cNvSpPr txBox="1"/>
          <p:nvPr/>
        </p:nvSpPr>
        <p:spPr>
          <a:xfrm>
            <a:off x="8201934" y="3803807"/>
            <a:ext cx="183430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Finalización de FÓRMULA BUS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05EC4AD-D195-B62A-AE61-68666B9DAD19}"/>
              </a:ext>
            </a:extLst>
          </p:cNvPr>
          <p:cNvSpPr txBox="1"/>
          <p:nvPr/>
        </p:nvSpPr>
        <p:spPr>
          <a:xfrm>
            <a:off x="9911630" y="3803807"/>
            <a:ext cx="183430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E2241B"/>
              </a:buClr>
            </a:pPr>
            <a:r>
              <a:rPr lang="es-ES" sz="1400" dirty="0">
                <a:solidFill>
                  <a:srgbClr val="DA291C"/>
                </a:solidFill>
                <a:latin typeface="Rams Black" pitchFamily="50" charset="0"/>
                <a:ea typeface="Rams Lt" pitchFamily="50" charset="0"/>
              </a:rPr>
              <a:t>_</a:t>
            </a:r>
            <a:r>
              <a:rPr lang="es-ES" sz="1400" dirty="0">
                <a:solidFill>
                  <a:srgbClr val="464646"/>
                </a:solidFill>
                <a:latin typeface="Rams" pitchFamily="50" charset="0"/>
                <a:ea typeface="Rams Lt" pitchFamily="50" charset="0"/>
              </a:rPr>
              <a:t>Jornada de clausura de FÓRMULA BUS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93491585-14EC-9EB9-87C4-411E8C9E2300}"/>
              </a:ext>
            </a:extLst>
          </p:cNvPr>
          <p:cNvSpPr/>
          <p:nvPr/>
        </p:nvSpPr>
        <p:spPr>
          <a:xfrm>
            <a:off x="10730021" y="3407434"/>
            <a:ext cx="180000" cy="180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E26C5B9-105E-AD5C-7EB5-B4E3C144C8EB}"/>
              </a:ext>
            </a:extLst>
          </p:cNvPr>
          <p:cNvSpPr/>
          <p:nvPr/>
        </p:nvSpPr>
        <p:spPr>
          <a:xfrm>
            <a:off x="3926281" y="3407434"/>
            <a:ext cx="180000" cy="180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EE1C490F-F44E-011C-9226-F3EC89F38BA0}"/>
              </a:ext>
            </a:extLst>
          </p:cNvPr>
          <p:cNvSpPr/>
          <p:nvPr/>
        </p:nvSpPr>
        <p:spPr>
          <a:xfrm>
            <a:off x="5627216" y="3407434"/>
            <a:ext cx="180000" cy="180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3FE5CCAD-5AD0-CCC4-9B46-5B27CA7EE6E0}"/>
              </a:ext>
            </a:extLst>
          </p:cNvPr>
          <p:cNvSpPr/>
          <p:nvPr/>
        </p:nvSpPr>
        <p:spPr>
          <a:xfrm>
            <a:off x="7328151" y="3407434"/>
            <a:ext cx="180000" cy="180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E3A6D328-8977-6643-445F-220AFBE97BB1}"/>
              </a:ext>
            </a:extLst>
          </p:cNvPr>
          <p:cNvSpPr/>
          <p:nvPr/>
        </p:nvSpPr>
        <p:spPr>
          <a:xfrm>
            <a:off x="9029086" y="3407434"/>
            <a:ext cx="180000" cy="180000"/>
          </a:xfrm>
          <a:prstGeom prst="ellipse">
            <a:avLst/>
          </a:prstGeom>
          <a:solidFill>
            <a:schemeClr val="bg1"/>
          </a:solidFill>
          <a:ln w="38100" cap="flat">
            <a:solidFill>
              <a:srgbClr val="DA291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7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8" grpId="0"/>
      <p:bldP spid="22" grpId="0"/>
      <p:bldP spid="25" grpId="0"/>
      <p:bldP spid="28" grpId="0"/>
      <p:bldP spid="32" grpId="0"/>
      <p:bldP spid="33" grpId="0"/>
      <p:bldP spid="34" grpId="0"/>
      <p:bldP spid="35" grpId="0"/>
      <p:bldP spid="36" grpId="0"/>
      <p:bldP spid="38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DA291C"/>
                </a:solidFill>
              </a:rPr>
              <a:t>Fórmula Bus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¿Cómo se juega?</a:t>
            </a:r>
          </a:p>
        </p:txBody>
      </p:sp>
    </p:spTree>
    <p:extLst>
      <p:ext uri="{BB962C8B-B14F-4D97-AF65-F5344CB8AC3E}">
        <p14:creationId xmlns:p14="http://schemas.microsoft.com/office/powerpoint/2010/main" val="318548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o 60">
            <a:extLst>
              <a:ext uri="{FF2B5EF4-FFF2-40B4-BE49-F238E27FC236}">
                <a16:creationId xmlns:a16="http://schemas.microsoft.com/office/drawing/2014/main" id="{67D9C72F-736A-1F17-E82A-EFCABCE9C962}"/>
              </a:ext>
            </a:extLst>
          </p:cNvPr>
          <p:cNvGrpSpPr/>
          <p:nvPr/>
        </p:nvGrpSpPr>
        <p:grpSpPr>
          <a:xfrm>
            <a:off x="566928" y="1061137"/>
            <a:ext cx="5528278" cy="1401098"/>
            <a:chOff x="566928" y="1061137"/>
            <a:chExt cx="5528278" cy="1401098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25FD7CE8-BBD1-66CA-7241-9D0D2F16E0B0}"/>
                </a:ext>
              </a:extLst>
            </p:cNvPr>
            <p:cNvGrpSpPr/>
            <p:nvPr/>
          </p:nvGrpSpPr>
          <p:grpSpPr>
            <a:xfrm>
              <a:off x="566928" y="1061137"/>
              <a:ext cx="1443651" cy="1401098"/>
              <a:chOff x="566928" y="1061137"/>
              <a:chExt cx="1443651" cy="1401098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E847BB6-50F2-45D4-7C66-3992B7ED0BB6}"/>
                  </a:ext>
                </a:extLst>
              </p:cNvPr>
              <p:cNvSpPr txBox="1"/>
              <p:nvPr/>
            </p:nvSpPr>
            <p:spPr>
              <a:xfrm rot="12310980">
                <a:off x="566928" y="1061137"/>
                <a:ext cx="1355942" cy="139648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7008238"/>
                  </a:avLst>
                </a:prstTxWarp>
                <a:spAutoFit/>
              </a:bodyPr>
              <a:lstStyle/>
              <a:p>
                <a:r>
                  <a:rPr lang="es-ES" sz="1000" b="1" dirty="0">
                    <a:latin typeface="Rams Black" pitchFamily="50" charset="0"/>
                    <a:ea typeface="Rams Lt" pitchFamily="50" charset="0"/>
                  </a:rPr>
                  <a:t>Etapa de las Mil Palmeras</a:t>
                </a:r>
              </a:p>
            </p:txBody>
          </p: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86126D68-0E17-12ED-1DA5-B95669E05768}"/>
                  </a:ext>
                </a:extLst>
              </p:cNvPr>
              <p:cNvGrpSpPr/>
              <p:nvPr/>
            </p:nvGrpSpPr>
            <p:grpSpPr>
              <a:xfrm>
                <a:off x="623128" y="1110590"/>
                <a:ext cx="1387451" cy="1351645"/>
                <a:chOff x="1390954" y="2957253"/>
                <a:chExt cx="1473462" cy="1435436"/>
              </a:xfrm>
            </p:grpSpPr>
            <p:pic>
              <p:nvPicPr>
                <p:cNvPr id="21" name="Imagen 20">
                  <a:extLst>
                    <a:ext uri="{FF2B5EF4-FFF2-40B4-BE49-F238E27FC236}">
                      <a16:creationId xmlns:a16="http://schemas.microsoft.com/office/drawing/2014/main" id="{2F33B8EB-D158-91B0-6984-6B36144D35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5682" b="42695" l="16827" r="28967">
                              <a14:foregroundMark x1="17617" y1="21266" x2="17843" y2="18669"/>
                              <a14:backgroundMark x1="28571" y1="22078" x2="28571" y2="2678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6797" t="7341" r="71094" b="58743"/>
                <a:stretch/>
              </p:blipFill>
              <p:spPr>
                <a:xfrm>
                  <a:off x="1390954" y="2957253"/>
                  <a:ext cx="1473462" cy="1435436"/>
                </a:xfrm>
                <a:prstGeom prst="rect">
                  <a:avLst/>
                </a:prstGeom>
              </p:spPr>
            </p:pic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id="{2B8ABF78-1AF4-3CE7-2D81-16EB59BF5F2A}"/>
                    </a:ext>
                  </a:extLst>
                </p:cNvPr>
                <p:cNvSpPr/>
                <p:nvPr/>
              </p:nvSpPr>
              <p:spPr>
                <a:xfrm>
                  <a:off x="1448047" y="3006742"/>
                  <a:ext cx="1332000" cy="1332000"/>
                </a:xfrm>
                <a:prstGeom prst="ellipse">
                  <a:avLst/>
                </a:prstGeom>
                <a:noFill/>
                <a:ln w="38100">
                  <a:solidFill>
                    <a:srgbClr val="E7FE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7C48F16-B425-F35C-8EF0-65691DCAFA40}"/>
                </a:ext>
              </a:extLst>
            </p:cNvPr>
            <p:cNvSpPr txBox="1"/>
            <p:nvPr/>
          </p:nvSpPr>
          <p:spPr>
            <a:xfrm>
              <a:off x="2054039" y="1074162"/>
              <a:ext cx="4041167" cy="130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1</a:t>
              </a:r>
              <a:r>
                <a:rPr lang="es-ES" sz="16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. </a:t>
              </a: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Black" pitchFamily="50" charset="0"/>
                  <a:ea typeface="Rams Lt" pitchFamily="50" charset="0"/>
                </a:rPr>
                <a:t>Regístrate para contribuir a una movilidad sostenible</a:t>
              </a:r>
            </a:p>
            <a:p>
              <a:endPara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endParaRPr>
            </a:p>
            <a:p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Entra en </a:t>
              </a:r>
              <a:r>
                <a:rPr lang="es-ES" sz="1400" u="sng" dirty="0">
                  <a:latin typeface="Rams Black" pitchFamily="50" charset="0"/>
                  <a:ea typeface="Rams Lt" pitchFamily="50" charset="0"/>
                </a:rPr>
                <a:t>formulabus.avanzagrupo.com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y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" pitchFamily="50" charset="0"/>
                  <a:ea typeface="Rams Lt" pitchFamily="50" charset="0"/>
                </a:rPr>
                <a:t>rellena el 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formulario de acceso</a:t>
              </a:r>
              <a:r>
                <a:rPr lang="es-ES" sz="1400" dirty="0">
                  <a:latin typeface="Rams Lt" pitchFamily="50" charset="0"/>
                  <a:ea typeface="Rams Lt" pitchFamily="50" charset="0"/>
                </a:rPr>
                <a:t>.</a:t>
              </a:r>
              <a:endParaRPr lang="es-ES" sz="1400" dirty="0">
                <a:latin typeface="Rams Black" pitchFamily="50" charset="0"/>
                <a:ea typeface="Rams Lt" pitchFamily="50" charset="0"/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A9C5B050-5DC1-D859-6209-7743CAF156A9}"/>
              </a:ext>
            </a:extLst>
          </p:cNvPr>
          <p:cNvGrpSpPr/>
          <p:nvPr/>
        </p:nvGrpSpPr>
        <p:grpSpPr>
          <a:xfrm>
            <a:off x="594059" y="2762774"/>
            <a:ext cx="5463433" cy="1505476"/>
            <a:chOff x="594059" y="2762774"/>
            <a:chExt cx="5463433" cy="1505476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1FDA8A8F-36B7-8E04-AB81-16822D8B08F2}"/>
                </a:ext>
              </a:extLst>
            </p:cNvPr>
            <p:cNvGrpSpPr/>
            <p:nvPr/>
          </p:nvGrpSpPr>
          <p:grpSpPr>
            <a:xfrm>
              <a:off x="594059" y="2838328"/>
              <a:ext cx="1472677" cy="1429922"/>
              <a:chOff x="1942799" y="606114"/>
              <a:chExt cx="1483057" cy="1440000"/>
            </a:xfrm>
          </p:grpSpPr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5174EE90-ED07-1611-CAF6-5AFFED0237E5}"/>
                  </a:ext>
                </a:extLst>
              </p:cNvPr>
              <p:cNvGrpSpPr/>
              <p:nvPr/>
            </p:nvGrpSpPr>
            <p:grpSpPr>
              <a:xfrm>
                <a:off x="2024426" y="666597"/>
                <a:ext cx="1304925" cy="1322464"/>
                <a:chOff x="5443537" y="1187467"/>
                <a:chExt cx="1304925" cy="1322464"/>
              </a:xfrm>
            </p:grpSpPr>
            <p:pic>
              <p:nvPicPr>
                <p:cNvPr id="28" name="Imagen 27">
                  <a:extLst>
                    <a:ext uri="{FF2B5EF4-FFF2-40B4-BE49-F238E27FC236}">
                      <a16:creationId xmlns:a16="http://schemas.microsoft.com/office/drawing/2014/main" id="{A6D4AC85-0966-5AF3-05EB-99118A390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33442" l="44833" r="56183"/>
                          </a14:imgEffect>
                        </a14:imgLayer>
                      </a14:imgProps>
                    </a:ext>
                  </a:extLst>
                </a:blip>
                <a:srcRect l="45078" r="44219" b="68815"/>
                <a:stretch/>
              </p:blipFill>
              <p:spPr>
                <a:xfrm>
                  <a:off x="5443537" y="1187467"/>
                  <a:ext cx="1304925" cy="1322464"/>
                </a:xfrm>
                <a:prstGeom prst="rect">
                  <a:avLst/>
                </a:prstGeom>
              </p:spPr>
            </p:pic>
            <p:sp>
              <p:nvSpPr>
                <p:cNvPr id="29" name="Elipse 28">
                  <a:extLst>
                    <a:ext uri="{FF2B5EF4-FFF2-40B4-BE49-F238E27FC236}">
                      <a16:creationId xmlns:a16="http://schemas.microsoft.com/office/drawing/2014/main" id="{759CE2F2-B804-8C16-8F9A-5B4EAF1C67FE}"/>
                    </a:ext>
                  </a:extLst>
                </p:cNvPr>
                <p:cNvSpPr/>
                <p:nvPr/>
              </p:nvSpPr>
              <p:spPr>
                <a:xfrm>
                  <a:off x="5472024" y="1238267"/>
                  <a:ext cx="1260000" cy="1260000"/>
                </a:xfrm>
                <a:prstGeom prst="ellipse">
                  <a:avLst/>
                </a:prstGeom>
                <a:noFill/>
                <a:ln w="38100">
                  <a:solidFill>
                    <a:srgbClr val="E7FE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81085C8B-8820-BA91-7A70-221C5351F8F5}"/>
                  </a:ext>
                </a:extLst>
              </p:cNvPr>
              <p:cNvSpPr txBox="1"/>
              <p:nvPr/>
            </p:nvSpPr>
            <p:spPr>
              <a:xfrm rot="16008542">
                <a:off x="1964328" y="584585"/>
                <a:ext cx="1440000" cy="148305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7008238"/>
                  </a:avLst>
                </a:prstTxWarp>
                <a:spAutoFit/>
              </a:bodyPr>
              <a:lstStyle/>
              <a:p>
                <a:r>
                  <a:rPr lang="es-ES" sz="1000" b="1" dirty="0">
                    <a:latin typeface="Rams Black" pitchFamily="50" charset="0"/>
                    <a:ea typeface="Rams Lt" pitchFamily="50" charset="0"/>
                  </a:rPr>
                  <a:t>Etapa el Paraíso</a:t>
                </a:r>
              </a:p>
            </p:txBody>
          </p: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1D5F233-2AB7-AC30-7407-1B1932E9B1ED}"/>
                </a:ext>
              </a:extLst>
            </p:cNvPr>
            <p:cNvSpPr txBox="1"/>
            <p:nvPr/>
          </p:nvSpPr>
          <p:spPr>
            <a:xfrm>
              <a:off x="2105394" y="2762774"/>
              <a:ext cx="3952098" cy="126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2</a:t>
              </a:r>
              <a:r>
                <a:rPr lang="es-ES" sz="16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.</a:t>
              </a: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Black" pitchFamily="50" charset="0"/>
                  <a:ea typeface="Rams Lt" pitchFamily="50" charset="0"/>
                </a:rPr>
                <a:t> ¡Elige tu avatar y empieza a jugar!</a:t>
              </a:r>
            </a:p>
            <a:p>
              <a:endPara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endParaRPr>
            </a:p>
            <a:p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¡Elige entre 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3 tipos de autobuses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(vintage, moderno y futurista) e 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infinidad de colores</a:t>
              </a:r>
              <a:r>
                <a:rPr lang="es-ES" sz="1400" dirty="0">
                  <a:latin typeface="Rams Lt" pitchFamily="50" charset="0"/>
                  <a:ea typeface="Rams Lt" pitchFamily="50" charset="0"/>
                </a:rPr>
                <a:t>,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y empieza a 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ahorrar CO</a:t>
              </a:r>
              <a:r>
                <a:rPr lang="es-ES" sz="1400" baseline="-25000" dirty="0">
                  <a:latin typeface="Rams Black" pitchFamily="50" charset="0"/>
                  <a:ea typeface="Rams Lt" pitchFamily="50" charset="0"/>
                </a:rPr>
                <a:t>2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 en Elche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!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ms Black" pitchFamily="50" charset="0"/>
                <a:ea typeface="Rams Lt" pitchFamily="50" charset="0"/>
              </a:endParaRP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3630F1D6-E68C-D8FF-399B-9033F409461A}"/>
              </a:ext>
            </a:extLst>
          </p:cNvPr>
          <p:cNvGrpSpPr/>
          <p:nvPr/>
        </p:nvGrpSpPr>
        <p:grpSpPr>
          <a:xfrm>
            <a:off x="652056" y="4619856"/>
            <a:ext cx="5405436" cy="1378722"/>
            <a:chOff x="652056" y="4619856"/>
            <a:chExt cx="5405436" cy="1378722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A0F975C0-9F81-4EED-EE4F-224256B8897F}"/>
                </a:ext>
              </a:extLst>
            </p:cNvPr>
            <p:cNvGrpSpPr/>
            <p:nvPr/>
          </p:nvGrpSpPr>
          <p:grpSpPr>
            <a:xfrm>
              <a:off x="652056" y="4619856"/>
              <a:ext cx="1338694" cy="1378722"/>
              <a:chOff x="4008689" y="2935379"/>
              <a:chExt cx="1440000" cy="1483057"/>
            </a:xfrm>
          </p:grpSpPr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A04C3CF8-9759-B084-A417-0E65BDC88746}"/>
                  </a:ext>
                </a:extLst>
              </p:cNvPr>
              <p:cNvGrpSpPr/>
              <p:nvPr/>
            </p:nvGrpSpPr>
            <p:grpSpPr>
              <a:xfrm>
                <a:off x="4073082" y="3065128"/>
                <a:ext cx="1310326" cy="1282046"/>
                <a:chOff x="5052767" y="1611984"/>
                <a:chExt cx="1310326" cy="1282046"/>
              </a:xfrm>
            </p:grpSpPr>
            <p:pic>
              <p:nvPicPr>
                <p:cNvPr id="35" name="Imagen 34">
                  <a:extLst>
                    <a:ext uri="{FF2B5EF4-FFF2-40B4-BE49-F238E27FC236}">
                      <a16:creationId xmlns:a16="http://schemas.microsoft.com/office/drawing/2014/main" id="{1A0AB306-9D8B-529D-4EA7-081908A89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9123" b="69481" l="41220" r="52626"/>
                          </a14:imgEffect>
                        </a14:imgLayer>
                      </a14:imgProps>
                    </a:ext>
                  </a:extLst>
                </a:blip>
                <a:srcRect l="41444" t="39007" r="47809" b="30761"/>
                <a:stretch/>
              </p:blipFill>
              <p:spPr>
                <a:xfrm>
                  <a:off x="5052767" y="1611984"/>
                  <a:ext cx="1310326" cy="1282046"/>
                </a:xfrm>
                <a:prstGeom prst="rect">
                  <a:avLst/>
                </a:prstGeom>
              </p:spPr>
            </p:pic>
            <p:sp>
              <p:nvSpPr>
                <p:cNvPr id="36" name="Elipse 35">
                  <a:extLst>
                    <a:ext uri="{FF2B5EF4-FFF2-40B4-BE49-F238E27FC236}">
                      <a16:creationId xmlns:a16="http://schemas.microsoft.com/office/drawing/2014/main" id="{0838C7C0-F1FB-AC14-F541-EB201DCEC9C9}"/>
                    </a:ext>
                  </a:extLst>
                </p:cNvPr>
                <p:cNvSpPr/>
                <p:nvPr/>
              </p:nvSpPr>
              <p:spPr>
                <a:xfrm>
                  <a:off x="5100392" y="1629868"/>
                  <a:ext cx="1260000" cy="1260000"/>
                </a:xfrm>
                <a:prstGeom prst="ellipse">
                  <a:avLst/>
                </a:prstGeom>
                <a:noFill/>
                <a:ln w="38100">
                  <a:solidFill>
                    <a:srgbClr val="E7FE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54D2EF4C-F4E5-660C-ED21-EA826978CBB5}"/>
                  </a:ext>
                </a:extLst>
              </p:cNvPr>
              <p:cNvSpPr txBox="1"/>
              <p:nvPr/>
            </p:nvSpPr>
            <p:spPr>
              <a:xfrm rot="13181227">
                <a:off x="4008689" y="2935379"/>
                <a:ext cx="1440000" cy="148305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7008238"/>
                  </a:avLst>
                </a:prstTxWarp>
                <a:spAutoFit/>
              </a:bodyPr>
              <a:lstStyle/>
              <a:p>
                <a:r>
                  <a:rPr lang="es-ES" sz="1000" b="1" dirty="0">
                    <a:latin typeface="Rams Black" pitchFamily="50" charset="0"/>
                    <a:ea typeface="Rams Lt" pitchFamily="50" charset="0"/>
                  </a:rPr>
                  <a:t>Etapa Huellas del Pasado</a:t>
                </a:r>
              </a:p>
            </p:txBody>
          </p:sp>
        </p:grp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016C39AF-4CC3-43D6-E6E4-E613B11AA4B9}"/>
                </a:ext>
              </a:extLst>
            </p:cNvPr>
            <p:cNvSpPr txBox="1"/>
            <p:nvPr/>
          </p:nvSpPr>
          <p:spPr>
            <a:xfrm>
              <a:off x="2074984" y="4656858"/>
              <a:ext cx="3982508" cy="130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3</a:t>
              </a:r>
              <a:r>
                <a:rPr lang="es-ES" sz="14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.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Black" pitchFamily="50" charset="0"/>
                  <a:ea typeface="Rams Lt" pitchFamily="50" charset="0"/>
                </a:rPr>
                <a:t> </a:t>
              </a: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Black" pitchFamily="50" charset="0"/>
                  <a:ea typeface="Rams Lt" pitchFamily="50" charset="0"/>
                </a:rPr>
                <a:t>¡Suma puntos viajando con nosotros!</a:t>
              </a:r>
            </a:p>
            <a:p>
              <a:endPara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endParaRPr>
            </a:p>
            <a:p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¡Completa 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múltiples desafíos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y compite por 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liderar el ranking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!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ms Black" pitchFamily="50" charset="0"/>
                <a:ea typeface="Rams Lt" pitchFamily="50" charset="0"/>
              </a:endParaRP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901B1410-B5A5-B967-F650-E13D666178A5}"/>
              </a:ext>
            </a:extLst>
          </p:cNvPr>
          <p:cNvGrpSpPr/>
          <p:nvPr/>
        </p:nvGrpSpPr>
        <p:grpSpPr>
          <a:xfrm>
            <a:off x="6341828" y="958026"/>
            <a:ext cx="5234811" cy="1515800"/>
            <a:chOff x="6341828" y="958026"/>
            <a:chExt cx="5234811" cy="1515800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E1A90F33-DB23-64CC-0AD2-619CB42E1668}"/>
                </a:ext>
              </a:extLst>
            </p:cNvPr>
            <p:cNvGrpSpPr/>
            <p:nvPr/>
          </p:nvGrpSpPr>
          <p:grpSpPr>
            <a:xfrm>
              <a:off x="6341828" y="995256"/>
              <a:ext cx="1438405" cy="1474227"/>
              <a:chOff x="5948322" y="425523"/>
              <a:chExt cx="1514165" cy="1551874"/>
            </a:xfrm>
          </p:grpSpPr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D3A70DC2-600A-F998-8518-8B6C2C85190B}"/>
                  </a:ext>
                </a:extLst>
              </p:cNvPr>
              <p:cNvGrpSpPr/>
              <p:nvPr/>
            </p:nvGrpSpPr>
            <p:grpSpPr>
              <a:xfrm>
                <a:off x="5948322" y="462336"/>
                <a:ext cx="1483743" cy="1515061"/>
                <a:chOff x="3714534" y="2332621"/>
                <a:chExt cx="1483743" cy="1515061"/>
              </a:xfrm>
            </p:grpSpPr>
            <p:pic>
              <p:nvPicPr>
                <p:cNvPr id="42" name="Imagen 41">
                  <a:extLst>
                    <a:ext uri="{FF2B5EF4-FFF2-40B4-BE49-F238E27FC236}">
                      <a16:creationId xmlns:a16="http://schemas.microsoft.com/office/drawing/2014/main" id="{7EEADA8A-A738-3858-1A14-A1D2F60D07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63312" b="98052" l="25692" r="38227">
                              <a14:backgroundMark x1="29362" y1="66071" x2="28402" y2="67695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6439" t="64273" r="61391"/>
                <a:stretch/>
              </p:blipFill>
              <p:spPr>
                <a:xfrm>
                  <a:off x="3714534" y="2332621"/>
                  <a:ext cx="1483743" cy="1515061"/>
                </a:xfrm>
                <a:prstGeom prst="rect">
                  <a:avLst/>
                </a:prstGeom>
              </p:spPr>
            </p:pic>
            <p:sp>
              <p:nvSpPr>
                <p:cNvPr id="43" name="Elipse 42">
                  <a:extLst>
                    <a:ext uri="{FF2B5EF4-FFF2-40B4-BE49-F238E27FC236}">
                      <a16:creationId xmlns:a16="http://schemas.microsoft.com/office/drawing/2014/main" id="{A625B2EA-E52A-12E3-5CDD-58AA6264D799}"/>
                    </a:ext>
                  </a:extLst>
                </p:cNvPr>
                <p:cNvSpPr/>
                <p:nvPr/>
              </p:nvSpPr>
              <p:spPr>
                <a:xfrm>
                  <a:off x="3790405" y="2412246"/>
                  <a:ext cx="1332000" cy="1332000"/>
                </a:xfrm>
                <a:prstGeom prst="ellipse">
                  <a:avLst/>
                </a:prstGeom>
                <a:noFill/>
                <a:ln w="38100">
                  <a:solidFill>
                    <a:srgbClr val="E7FE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D65EC482-F4F7-14B2-0FE7-F335A095B500}"/>
                  </a:ext>
                </a:extLst>
              </p:cNvPr>
              <p:cNvSpPr txBox="1"/>
              <p:nvPr/>
            </p:nvSpPr>
            <p:spPr>
              <a:xfrm rot="21069653">
                <a:off x="6022487" y="425523"/>
                <a:ext cx="1440000" cy="148305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7008238"/>
                  </a:avLst>
                </a:prstTxWarp>
                <a:spAutoFit/>
              </a:bodyPr>
              <a:lstStyle/>
              <a:p>
                <a:r>
                  <a:rPr lang="es-ES" sz="1000" b="1" dirty="0">
                    <a:latin typeface="Rams Black" pitchFamily="50" charset="0"/>
                    <a:ea typeface="Rams Lt" pitchFamily="50" charset="0"/>
                  </a:rPr>
                  <a:t>Etapa del Barrio</a:t>
                </a:r>
              </a:p>
            </p:txBody>
          </p:sp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C26C4E38-DD52-BD69-1D8E-A04679B7D1BB}"/>
                </a:ext>
              </a:extLst>
            </p:cNvPr>
            <p:cNvSpPr txBox="1"/>
            <p:nvPr/>
          </p:nvSpPr>
          <p:spPr>
            <a:xfrm>
              <a:off x="8040447" y="958026"/>
              <a:ext cx="3536192" cy="151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4</a:t>
              </a:r>
              <a:r>
                <a:rPr lang="es-ES" sz="16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.</a:t>
              </a: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Black" pitchFamily="50" charset="0"/>
                  <a:ea typeface="Rams Lt" pitchFamily="50" charset="0"/>
                </a:rPr>
                <a:t> ¡Pasa de etapa y obtén medallas virtuales!</a:t>
              </a:r>
            </a:p>
            <a:p>
              <a:endPara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endParaRPr>
            </a:p>
            <a:p>
              <a:r>
                <a:rPr lang="es-ES" sz="1400" dirty="0">
                  <a:latin typeface="Rams Black" pitchFamily="50" charset="0"/>
                  <a:ea typeface="Rams Lt" pitchFamily="50" charset="0"/>
                </a:rPr>
                <a:t>Consigue 100 o más puntos cada mes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y pasarás a la siguiente etapa. ¡Hay 6 en total! ¿Podrás llegar hasta el final?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ms Black" pitchFamily="50" charset="0"/>
                <a:ea typeface="Rams Lt" pitchFamily="50" charset="0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7C1A8232-7F9F-851B-15D2-9EABBCF7C18D}"/>
              </a:ext>
            </a:extLst>
          </p:cNvPr>
          <p:cNvGrpSpPr/>
          <p:nvPr/>
        </p:nvGrpSpPr>
        <p:grpSpPr>
          <a:xfrm>
            <a:off x="6315064" y="2654238"/>
            <a:ext cx="5261575" cy="1731243"/>
            <a:chOff x="6315064" y="2654238"/>
            <a:chExt cx="5261575" cy="1731243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F953D129-2C0F-62D8-D0F0-56B40FD0DE9A}"/>
                </a:ext>
              </a:extLst>
            </p:cNvPr>
            <p:cNvGrpSpPr/>
            <p:nvPr/>
          </p:nvGrpSpPr>
          <p:grpSpPr>
            <a:xfrm>
              <a:off x="6315064" y="2775790"/>
              <a:ext cx="1583505" cy="1537532"/>
              <a:chOff x="7352280" y="5086414"/>
              <a:chExt cx="1483057" cy="1440000"/>
            </a:xfrm>
          </p:grpSpPr>
          <p:grpSp>
            <p:nvGrpSpPr>
              <p:cNvPr id="47" name="Grupo 46">
                <a:extLst>
                  <a:ext uri="{FF2B5EF4-FFF2-40B4-BE49-F238E27FC236}">
                    <a16:creationId xmlns:a16="http://schemas.microsoft.com/office/drawing/2014/main" id="{8E30C4D6-B440-9A9D-B2A4-58AC9A4B7CB1}"/>
                  </a:ext>
                </a:extLst>
              </p:cNvPr>
              <p:cNvGrpSpPr/>
              <p:nvPr/>
            </p:nvGrpSpPr>
            <p:grpSpPr>
              <a:xfrm>
                <a:off x="7432065" y="5152036"/>
                <a:ext cx="1285876" cy="1266825"/>
                <a:chOff x="9526501" y="1885625"/>
                <a:chExt cx="1285876" cy="1266825"/>
              </a:xfrm>
            </p:grpSpPr>
            <p:pic>
              <p:nvPicPr>
                <p:cNvPr id="49" name="Imagen 48">
                  <a:extLst>
                    <a:ext uri="{FF2B5EF4-FFF2-40B4-BE49-F238E27FC236}">
                      <a16:creationId xmlns:a16="http://schemas.microsoft.com/office/drawing/2014/main" id="{DF0FC6DB-51FC-174C-FE3E-9DE52C970F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903" b="89935" l="78995" r="89949">
                              <a14:foregroundMark x1="80068" y1="69643" x2="80407" y2="70779"/>
                              <a14:foregroundMark x1="81818" y1="66883" x2="83004" y2="71104"/>
                              <a14:foregroundMark x1="81141" y1="73539" x2="82496" y2="76136"/>
                              <a14:foregroundMark x1="81028" y1="74513" x2="81705" y2="75325"/>
                              <a14:foregroundMark x1="81479" y1="75812" x2="82891" y2="76948"/>
                              <a14:foregroundMark x1="82722" y1="77273" x2="84811" y2="76948"/>
                              <a14:backgroundMark x1="81988" y1="77435" x2="82891" y2="78084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78516" t="48563" r="10937" b="21564"/>
                <a:stretch/>
              </p:blipFill>
              <p:spPr>
                <a:xfrm>
                  <a:off x="9526501" y="1885625"/>
                  <a:ext cx="1285876" cy="1266825"/>
                </a:xfrm>
                <a:prstGeom prst="rect">
                  <a:avLst/>
                </a:prstGeom>
              </p:spPr>
            </p:pic>
            <p:sp>
              <p:nvSpPr>
                <p:cNvPr id="50" name="Elipse 49">
                  <a:extLst>
                    <a:ext uri="{FF2B5EF4-FFF2-40B4-BE49-F238E27FC236}">
                      <a16:creationId xmlns:a16="http://schemas.microsoft.com/office/drawing/2014/main" id="{584A206D-84EA-6485-CB66-3A578397B8FD}"/>
                    </a:ext>
                  </a:extLst>
                </p:cNvPr>
                <p:cNvSpPr/>
                <p:nvPr/>
              </p:nvSpPr>
              <p:spPr>
                <a:xfrm>
                  <a:off x="9589452" y="1936733"/>
                  <a:ext cx="1188000" cy="1188000"/>
                </a:xfrm>
                <a:prstGeom prst="ellipse">
                  <a:avLst/>
                </a:prstGeom>
                <a:noFill/>
                <a:ln w="38100">
                  <a:solidFill>
                    <a:srgbClr val="E7FE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115FE1A6-3CFB-0761-6F7D-8302027BCA93}"/>
                  </a:ext>
                </a:extLst>
              </p:cNvPr>
              <p:cNvSpPr txBox="1"/>
              <p:nvPr/>
            </p:nvSpPr>
            <p:spPr>
              <a:xfrm rot="17823469">
                <a:off x="7373809" y="5064885"/>
                <a:ext cx="1440000" cy="148305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7008238"/>
                  </a:avLst>
                </a:prstTxWarp>
                <a:spAutoFit/>
              </a:bodyPr>
              <a:lstStyle/>
              <a:p>
                <a:r>
                  <a:rPr lang="es-ES" sz="1000" b="1" dirty="0">
                    <a:latin typeface="Rams Black" pitchFamily="50" charset="0"/>
                    <a:ea typeface="Rams Lt" pitchFamily="50" charset="0"/>
                  </a:rPr>
                  <a:t>Etapa de la Sabiduría</a:t>
                </a:r>
              </a:p>
            </p:txBody>
          </p: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68456CDD-17F7-0AFB-FC91-580E4BA67B69}"/>
                </a:ext>
              </a:extLst>
            </p:cNvPr>
            <p:cNvSpPr txBox="1"/>
            <p:nvPr/>
          </p:nvSpPr>
          <p:spPr>
            <a:xfrm>
              <a:off x="8047579" y="2654238"/>
              <a:ext cx="3529060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5</a:t>
              </a:r>
              <a:r>
                <a:rPr lang="es-ES" sz="16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.</a:t>
              </a: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Black" pitchFamily="50" charset="0"/>
                  <a:ea typeface="Rams Lt" pitchFamily="50" charset="0"/>
                </a:rPr>
                <a:t> ¡Participa en el sorteo de premios increíbles cada mes!</a:t>
              </a:r>
            </a:p>
            <a:p>
              <a:endPara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endParaRPr>
            </a:p>
            <a:p>
              <a:r>
                <a:rPr lang="es-ES" sz="1400" dirty="0">
                  <a:latin typeface="Rams Black" pitchFamily="50" charset="0"/>
                  <a:ea typeface="Rams Lt" pitchFamily="50" charset="0"/>
                </a:rPr>
                <a:t>¡Hay más de 100 premios en total!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Cuanto más viajes con nosotros y superes más etapas, mayores serán tus posibilidades de conseguir premios.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ms Black" pitchFamily="50" charset="0"/>
                <a:ea typeface="Rams Lt" pitchFamily="50" charset="0"/>
              </a:endParaRP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C76B847E-FEE4-8CC8-DF6E-1E6FE4CE115F}"/>
              </a:ext>
            </a:extLst>
          </p:cNvPr>
          <p:cNvGrpSpPr/>
          <p:nvPr/>
        </p:nvGrpSpPr>
        <p:grpSpPr>
          <a:xfrm>
            <a:off x="6374689" y="4523288"/>
            <a:ext cx="5207711" cy="1583258"/>
            <a:chOff x="6374689" y="4523288"/>
            <a:chExt cx="5207711" cy="1583258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08FD8BBD-B1F2-5071-DAB3-8244FE60A0C3}"/>
                </a:ext>
              </a:extLst>
            </p:cNvPr>
            <p:cNvGrpSpPr/>
            <p:nvPr/>
          </p:nvGrpSpPr>
          <p:grpSpPr>
            <a:xfrm>
              <a:off x="6374689" y="4547532"/>
              <a:ext cx="1520717" cy="1559014"/>
              <a:chOff x="9964609" y="1216785"/>
              <a:chExt cx="1440000" cy="1483057"/>
            </a:xfrm>
          </p:grpSpPr>
          <p:grpSp>
            <p:nvGrpSpPr>
              <p:cNvPr id="54" name="Grupo 53">
                <a:extLst>
                  <a:ext uri="{FF2B5EF4-FFF2-40B4-BE49-F238E27FC236}">
                    <a16:creationId xmlns:a16="http://schemas.microsoft.com/office/drawing/2014/main" id="{5EE3E777-754A-AE3A-5B80-6DF2944F7004}"/>
                  </a:ext>
                </a:extLst>
              </p:cNvPr>
              <p:cNvGrpSpPr/>
              <p:nvPr/>
            </p:nvGrpSpPr>
            <p:grpSpPr>
              <a:xfrm>
                <a:off x="10051037" y="1327829"/>
                <a:ext cx="1231901" cy="1219200"/>
                <a:chOff x="4941086" y="2327038"/>
                <a:chExt cx="1231901" cy="1219200"/>
              </a:xfrm>
            </p:grpSpPr>
            <p:pic>
              <p:nvPicPr>
                <p:cNvPr id="56" name="Imagen 55">
                  <a:extLst>
                    <a:ext uri="{FF2B5EF4-FFF2-40B4-BE49-F238E27FC236}">
                      <a16:creationId xmlns:a16="http://schemas.microsoft.com/office/drawing/2014/main" id="{DC672C43-F7F3-43E1-8B72-08FE799E0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7468" b="38799" l="70243" r="80745">
                              <a14:foregroundMark x1="79729" y1="21266" x2="78713" y2="30519"/>
                              <a14:foregroundMark x1="79955" y1="21916" x2="79334" y2="29058"/>
                              <a14:foregroundMark x1="79955" y1="23539" x2="79390" y2="29383"/>
                              <a14:foregroundMark x1="75438" y1="23864" x2="75099" y2="27760"/>
                              <a14:foregroundMark x1="75099" y1="27922" x2="75381" y2="25974"/>
                              <a14:foregroundMark x1="79616" y1="29221" x2="79729" y2="27435"/>
                              <a14:foregroundMark x1="79898" y1="25000" x2="79898" y2="26136"/>
                              <a14:backgroundMark x1="80237" y1="23052" x2="79729" y2="2987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70224" t="8344" r="19672" b="62906"/>
                <a:stretch/>
              </p:blipFill>
              <p:spPr>
                <a:xfrm>
                  <a:off x="4941086" y="2327038"/>
                  <a:ext cx="1231901" cy="1219200"/>
                </a:xfrm>
                <a:prstGeom prst="rect">
                  <a:avLst/>
                </a:prstGeom>
              </p:spPr>
            </p:pic>
            <p:sp>
              <p:nvSpPr>
                <p:cNvPr id="57" name="Elipse 56">
                  <a:extLst>
                    <a:ext uri="{FF2B5EF4-FFF2-40B4-BE49-F238E27FC236}">
                      <a16:creationId xmlns:a16="http://schemas.microsoft.com/office/drawing/2014/main" id="{1809A430-3303-9A82-AE82-4A22473F6E5B}"/>
                    </a:ext>
                  </a:extLst>
                </p:cNvPr>
                <p:cNvSpPr/>
                <p:nvPr/>
              </p:nvSpPr>
              <p:spPr>
                <a:xfrm>
                  <a:off x="4967798" y="2350248"/>
                  <a:ext cx="1188000" cy="1188000"/>
                </a:xfrm>
                <a:prstGeom prst="ellipse">
                  <a:avLst/>
                </a:prstGeom>
                <a:noFill/>
                <a:ln w="38100">
                  <a:solidFill>
                    <a:srgbClr val="E7FE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501B38EA-28F6-D1AF-AAA2-856ADE370A08}"/>
                  </a:ext>
                </a:extLst>
              </p:cNvPr>
              <p:cNvSpPr txBox="1"/>
              <p:nvPr/>
            </p:nvSpPr>
            <p:spPr>
              <a:xfrm rot="18918259">
                <a:off x="9964609" y="1216785"/>
                <a:ext cx="1440000" cy="148305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>
                    <a:gd name="adj" fmla="val 17008238"/>
                  </a:avLst>
                </a:prstTxWarp>
                <a:spAutoFit/>
              </a:bodyPr>
              <a:lstStyle/>
              <a:p>
                <a:r>
                  <a:rPr lang="es-ES" sz="1000" b="1" dirty="0">
                    <a:latin typeface="Rams Black" pitchFamily="50" charset="0"/>
                    <a:ea typeface="Rams Lt" pitchFamily="50" charset="0"/>
                  </a:rPr>
                  <a:t>Etapa Palmeral Imperial</a:t>
                </a:r>
              </a:p>
            </p:txBody>
          </p:sp>
        </p:grp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1097F3D8-9237-475A-4F45-5CC63FD57623}"/>
                </a:ext>
              </a:extLst>
            </p:cNvPr>
            <p:cNvSpPr txBox="1"/>
            <p:nvPr/>
          </p:nvSpPr>
          <p:spPr>
            <a:xfrm>
              <a:off x="8053340" y="4523288"/>
              <a:ext cx="3529060" cy="146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6</a:t>
              </a:r>
              <a:r>
                <a:rPr lang="es-ES" sz="1600" dirty="0">
                  <a:solidFill>
                    <a:srgbClr val="E30613"/>
                  </a:solidFill>
                  <a:latin typeface="Rams Black" pitchFamily="50" charset="0"/>
                  <a:ea typeface="Rams Lt" pitchFamily="50" charset="0"/>
                </a:rPr>
                <a:t>.</a:t>
              </a: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Black" pitchFamily="50" charset="0"/>
                  <a:ea typeface="Rams Lt" pitchFamily="50" charset="0"/>
                </a:rPr>
                <a:t> ¡Lucha por los premios finales!</a:t>
              </a:r>
            </a:p>
            <a:p>
              <a:endPara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endParaRPr>
            </a:p>
            <a:p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Al final del juego, entregaremos 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3 premios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a los </a:t>
              </a:r>
              <a:r>
                <a:rPr lang="es-ES" sz="1400" dirty="0">
                  <a:latin typeface="Rams Black" pitchFamily="50" charset="0"/>
                  <a:ea typeface="Rams Lt" pitchFamily="50" charset="0"/>
                </a:rPr>
                <a:t>participantes que más hayan contribuido a mejorar la calidad del aire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Black" pitchFamily="50" charset="0"/>
                  <a:ea typeface="Rams Lt" pitchFamily="50" charset="0"/>
                </a:rPr>
                <a:t>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ms Lt" pitchFamily="50" charset="0"/>
                  <a:ea typeface="Rams Lt" pitchFamily="50" charset="0"/>
                </a:rPr>
                <a:t>de Elche.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ams Black" pitchFamily="50" charset="0"/>
                <a:ea typeface="Rams Lt" pitchFamily="50" charset="0"/>
              </a:endParaRPr>
            </a:p>
          </p:txBody>
        </p:sp>
      </p:grpSp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¿Cómo se juega a FÓRMULA BUS?</a:t>
            </a:r>
          </a:p>
        </p:txBody>
      </p:sp>
    </p:spTree>
    <p:extLst>
      <p:ext uri="{BB962C8B-B14F-4D97-AF65-F5344CB8AC3E}">
        <p14:creationId xmlns:p14="http://schemas.microsoft.com/office/powerpoint/2010/main" val="38008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3 Título">
            <a:extLst>
              <a:ext uri="{FF2B5EF4-FFF2-40B4-BE49-F238E27FC236}">
                <a16:creationId xmlns:a16="http://schemas.microsoft.com/office/drawing/2014/main" id="{A7718DE1-3DDE-8F76-18DA-C6617C2A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405458"/>
            <a:ext cx="10009112" cy="360040"/>
          </a:xfrm>
        </p:spPr>
        <p:txBody>
          <a:bodyPr>
            <a:normAutofit fontScale="90000"/>
          </a:bodyPr>
          <a:lstStyle/>
          <a:p>
            <a:r>
              <a:rPr lang="es-ES" dirty="0"/>
              <a:t>1.- Regístrate para contribuir a una movilidad sostenible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7870B4-8E3E-FABA-3D18-F9810B12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50" y="2128420"/>
            <a:ext cx="68307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A38731-7316-E986-854D-6189B1098F23}"/>
              </a:ext>
            </a:extLst>
          </p:cNvPr>
          <p:cNvSpPr txBox="1"/>
          <p:nvPr/>
        </p:nvSpPr>
        <p:spPr>
          <a:xfrm>
            <a:off x="710527" y="3660719"/>
            <a:ext cx="50457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Entra en </a:t>
            </a:r>
            <a:r>
              <a:rPr lang="es-ES" sz="2000" u="sng" dirty="0">
                <a:latin typeface="Rams Black" pitchFamily="50" charset="0"/>
                <a:ea typeface="Rams Lt" pitchFamily="50" charset="0"/>
              </a:rPr>
              <a:t>formulabus.avanzagrupo.com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 Lt" pitchFamily="50" charset="0"/>
                <a:ea typeface="Rams Lt" pitchFamily="50" charset="0"/>
              </a:rPr>
              <a:t>y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accede al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área de registro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. Podrás registrarte desde la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semana del 24 de octubre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.</a:t>
            </a:r>
            <a:endParaRPr lang="es-ES" sz="2000" dirty="0">
              <a:latin typeface="Rams" pitchFamily="50" charset="0"/>
              <a:ea typeface="Rams Lt" pitchFamily="50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36D2BA-360B-4967-EB53-831D1A63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96" y="2092420"/>
            <a:ext cx="776348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B32439-3D12-5747-3316-E1BB67E7138D}"/>
              </a:ext>
            </a:extLst>
          </p:cNvPr>
          <p:cNvSpPr txBox="1"/>
          <p:nvPr/>
        </p:nvSpPr>
        <p:spPr>
          <a:xfrm>
            <a:off x="6473409" y="3660719"/>
            <a:ext cx="50457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Rellena el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formulario de registro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, indicando tu alias, nombre, apellidos, </a:t>
            </a:r>
            <a:r>
              <a:rPr lang="es-ES" sz="2000" dirty="0">
                <a:latin typeface="Rams Black" pitchFamily="50" charset="0"/>
                <a:ea typeface="Rams Lt" pitchFamily="50" charset="0"/>
              </a:rPr>
              <a:t>número de abono o tarjeta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ams" pitchFamily="50" charset="0"/>
                <a:ea typeface="Rams Lt" pitchFamily="50" charset="0"/>
              </a:rPr>
              <a:t>, teléfono y email (para comunicarte si eres el ganador de un premio), entre otros.</a:t>
            </a:r>
            <a:endParaRPr lang="es-ES" sz="2000" dirty="0">
              <a:latin typeface="Rams" pitchFamily="50" charset="0"/>
              <a:ea typeface="Rams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0FB953956B7448A06DD3AA15D3E6CA" ma:contentTypeVersion="21" ma:contentTypeDescription="Crear nuevo documento." ma:contentTypeScope="" ma:versionID="90ecdceb102fed479f178096109f1ccc">
  <xsd:schema xmlns:xsd="http://www.w3.org/2001/XMLSchema" xmlns:xs="http://www.w3.org/2001/XMLSchema" xmlns:p="http://schemas.microsoft.com/office/2006/metadata/properties" xmlns:ns2="b332341d-b11d-4430-aa57-ef11b2f6ef53" xmlns:ns3="1c42f746-8e0a-4669-b0e1-6fa9500c011b" targetNamespace="http://schemas.microsoft.com/office/2006/metadata/properties" ma:root="true" ma:fieldsID="a80466f49c684ecd2ff56c5056dcda4f" ns2:_="" ns3:_="">
    <xsd:import namespace="b332341d-b11d-4430-aa57-ef11b2f6ef53"/>
    <xsd:import namespace="1c42f746-8e0a-4669-b0e1-6fa9500c0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2341d-b11d-4430-aa57-ef11b2f6e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45dd56-127a-47f6-a237-18ff4e6ddf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2f746-8e0a-4669-b0e1-6fa9500c0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2fef6e-6919-4dbc-9106-4d4b337cfb83}" ma:internalName="TaxCatchAll" ma:showField="CatchAllData" ma:web="1c42f746-8e0a-4669-b0e1-6fa9500c0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8DD0D1-B0A9-4CA4-B789-B5F8E3AC3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2341d-b11d-4430-aa57-ef11b2f6ef53"/>
    <ds:schemaRef ds:uri="1c42f746-8e0a-4669-b0e1-6fa9500c0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E268B-0FD1-45C7-A211-9B3A0F5F90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1427</Words>
  <Application>Microsoft Office PowerPoint</Application>
  <PresentationFormat>Personalizado</PresentationFormat>
  <Paragraphs>141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Rams</vt:lpstr>
      <vt:lpstr>Rams Black</vt:lpstr>
      <vt:lpstr>Rams Light</vt:lpstr>
      <vt:lpstr>Rams Lt</vt:lpstr>
      <vt:lpstr>Tema de Office</vt:lpstr>
      <vt:lpstr>Fórmula  Bus Proyecto Promoción Transporte Público </vt:lpstr>
      <vt:lpstr>Introducción: FÓRMULA BUS</vt:lpstr>
      <vt:lpstr>Funcionamiento: FÓRMULA BUS</vt:lpstr>
      <vt:lpstr>Etapas de FÓRMULA BUS</vt:lpstr>
      <vt:lpstr>Objetivos de FÓRMULA BUS</vt:lpstr>
      <vt:lpstr>Cronograma de hitos de FÓRMULA BUS</vt:lpstr>
      <vt:lpstr>Fórmula Bus</vt:lpstr>
      <vt:lpstr>¿Cómo se juega a FÓRMULA BUS?</vt:lpstr>
      <vt:lpstr>1.- Regístrate para contribuir a una movilidad sostenible </vt:lpstr>
      <vt:lpstr>2.- ¡Elige tu avatar y empieza a jugar!</vt:lpstr>
      <vt:lpstr>3.- ¡Suma puntos viajando con nosotros!</vt:lpstr>
      <vt:lpstr>4.- ¡Pasa de etapa y obtén medallas virtuales!</vt:lpstr>
      <vt:lpstr>5.- ¡Participa en el sorteo de premios increíbles cada mes!</vt:lpstr>
      <vt:lpstr>6.- ¡Lucha por los premios finales!</vt:lpstr>
      <vt:lpstr>Página web formulabus.avanzagrupo.com</vt:lpstr>
      <vt:lpstr>Campaña de comunicación a usuarios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Escribano Lira</dc:creator>
  <cp:lastModifiedBy>Angel Luis Andreu Rodriguez</cp:lastModifiedBy>
  <cp:revision>82</cp:revision>
  <dcterms:created xsi:type="dcterms:W3CDTF">2018-10-03T09:38:34Z</dcterms:created>
  <dcterms:modified xsi:type="dcterms:W3CDTF">2022-10-19T08:27:53Z</dcterms:modified>
</cp:coreProperties>
</file>